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5"/>
  </p:notesMasterIdLst>
  <p:sldIdLst>
    <p:sldId id="259" r:id="rId3"/>
    <p:sldId id="556" r:id="rId4"/>
    <p:sldId id="563" r:id="rId5"/>
    <p:sldId id="562" r:id="rId6"/>
    <p:sldId id="561" r:id="rId7"/>
    <p:sldId id="547" r:id="rId8"/>
    <p:sldId id="551" r:id="rId9"/>
    <p:sldId id="549" r:id="rId10"/>
    <p:sldId id="550" r:id="rId11"/>
    <p:sldId id="552" r:id="rId12"/>
    <p:sldId id="554" r:id="rId13"/>
    <p:sldId id="555" r:id="rId14"/>
    <p:sldId id="557" r:id="rId15"/>
    <p:sldId id="558" r:id="rId16"/>
    <p:sldId id="559" r:id="rId17"/>
    <p:sldId id="560" r:id="rId18"/>
    <p:sldId id="564" r:id="rId19"/>
    <p:sldId id="565" r:id="rId20"/>
    <p:sldId id="566" r:id="rId21"/>
    <p:sldId id="567" r:id="rId22"/>
    <p:sldId id="568" r:id="rId23"/>
    <p:sldId id="569" r:id="rId24"/>
    <p:sldId id="537" r:id="rId25"/>
    <p:sldId id="538" r:id="rId26"/>
    <p:sldId id="539" r:id="rId27"/>
    <p:sldId id="541" r:id="rId28"/>
    <p:sldId id="543" r:id="rId29"/>
    <p:sldId id="544" r:id="rId30"/>
    <p:sldId id="545" r:id="rId31"/>
    <p:sldId id="546" r:id="rId32"/>
    <p:sldId id="542" r:id="rId33"/>
    <p:sldId id="54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62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Eight_queens_puzzl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ht_queens_puzzl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ainmetrix.com/8-queens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udoku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unique-path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96A56-878F-2849-B3E6-C42A92FB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4E1A-A07A-3F4E-B53D-00776B7B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0" y="1584848"/>
            <a:ext cx="4858871" cy="284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9D0B0-A07E-7344-9638-551F04D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9" y="2667524"/>
            <a:ext cx="2995010" cy="381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968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00" y="148848"/>
            <a:ext cx="4239498" cy="1796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046235-6048-BD44-AC6E-04AF218040ED}"/>
              </a:ext>
            </a:extLst>
          </p:cNvPr>
          <p:cNvSpPr/>
          <p:nvPr/>
        </p:nvSpPr>
        <p:spPr>
          <a:xfrm>
            <a:off x="8337784" y="927081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8303E-4737-114C-97B8-658E0E6E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8" y="1613091"/>
            <a:ext cx="6707463" cy="509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B1C50D-82AA-8E44-BDE4-491CD817B0F4}"/>
              </a:ext>
            </a:extLst>
          </p:cNvPr>
          <p:cNvSpPr/>
          <p:nvPr/>
        </p:nvSpPr>
        <p:spPr>
          <a:xfrm>
            <a:off x="4109386" y="3756212"/>
            <a:ext cx="213652" cy="209904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C8236-57E4-8449-8788-A38426CA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9" y="5476203"/>
            <a:ext cx="1086460" cy="4494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9A0B-A349-4942-BC4C-53EA935BD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354" y="3571011"/>
            <a:ext cx="4373162" cy="308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830D2-2E29-5D44-866C-0C218FFA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53" y="228955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6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62A63-F1EF-C447-A313-EEAC1AB6A27F}"/>
              </a:ext>
            </a:extLst>
          </p:cNvPr>
          <p:cNvGrpSpPr/>
          <p:nvPr/>
        </p:nvGrpSpPr>
        <p:grpSpPr>
          <a:xfrm>
            <a:off x="4361103" y="277906"/>
            <a:ext cx="4594639" cy="3490822"/>
            <a:chOff x="1218268" y="1514479"/>
            <a:chExt cx="6707463" cy="50960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8303E-4737-114C-97B8-658E0E6E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268" y="1514479"/>
              <a:ext cx="6707463" cy="509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B1C50D-82AA-8E44-BDE4-491CD817B0F4}"/>
                </a:ext>
              </a:extLst>
            </p:cNvPr>
            <p:cNvSpPr/>
            <p:nvPr/>
          </p:nvSpPr>
          <p:spPr>
            <a:xfrm>
              <a:off x="5024716" y="3657600"/>
              <a:ext cx="213652" cy="20990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830D2-2E29-5D44-866C-0C218FF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583" y="2190940"/>
              <a:ext cx="0" cy="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7681F3-54D1-CB4F-A4EA-62F09AA8B250}"/>
                </a:ext>
              </a:extLst>
            </p:cNvPr>
            <p:cNvSpPr/>
            <p:nvPr/>
          </p:nvSpPr>
          <p:spPr>
            <a:xfrm>
              <a:off x="2980763" y="5674658"/>
              <a:ext cx="213652" cy="209904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9032BE-E064-1C46-99C8-4B94F31CE455}"/>
              </a:ext>
            </a:extLst>
          </p:cNvPr>
          <p:cNvSpPr txBox="1"/>
          <p:nvPr/>
        </p:nvSpPr>
        <p:spPr>
          <a:xfrm>
            <a:off x="304799" y="4258234"/>
            <a:ext cx="7153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from starting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forward if there’s only one possible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there’s a fork, go with one of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too far, return (backtrack) to the fork, and try the other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FEA1D-DD11-C846-88E9-ACAF67D21BCA}"/>
              </a:ext>
            </a:extLst>
          </p:cNvPr>
          <p:cNvCxnSpPr/>
          <p:nvPr/>
        </p:nvCxnSpPr>
        <p:spPr>
          <a:xfrm>
            <a:off x="7207624" y="2205318"/>
            <a:ext cx="475129" cy="0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B2FAEE-9BB5-8C4F-9BC1-CD0AC17290ED}"/>
              </a:ext>
            </a:extLst>
          </p:cNvPr>
          <p:cNvCxnSpPr>
            <a:cxnSpLocks/>
          </p:cNvCxnSpPr>
          <p:nvPr/>
        </p:nvCxnSpPr>
        <p:spPr>
          <a:xfrm flipH="1">
            <a:off x="6968535" y="2106706"/>
            <a:ext cx="68759" cy="313765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692F70-15F1-A04D-BC1F-4771641E910A}"/>
              </a:ext>
            </a:extLst>
          </p:cNvPr>
          <p:cNvCxnSpPr>
            <a:cxnSpLocks/>
          </p:cNvCxnSpPr>
          <p:nvPr/>
        </p:nvCxnSpPr>
        <p:spPr>
          <a:xfrm flipH="1" flipV="1">
            <a:off x="6535271" y="1889737"/>
            <a:ext cx="340658" cy="216969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4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2C4864-953F-D04C-92F1-F7F588D8366F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5719482" y="4312024"/>
            <a:ext cx="555812" cy="2330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5611906" y="4545106"/>
            <a:ext cx="663388" cy="131781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5460349" y="5862918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TOO FAR!</a:t>
            </a:r>
          </a:p>
        </p:txBody>
      </p:sp>
    </p:spTree>
    <p:extLst>
      <p:ext uri="{BB962C8B-B14F-4D97-AF65-F5344CB8AC3E}">
        <p14:creationId xmlns:p14="http://schemas.microsoft.com/office/powerpoint/2010/main" val="92561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 flipH="1">
            <a:off x="4034118" y="3934755"/>
            <a:ext cx="537882" cy="377269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3818966" y="4312024"/>
            <a:ext cx="215152" cy="3854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3369709" y="4714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NOP!</a:t>
            </a:r>
          </a:p>
        </p:txBody>
      </p:sp>
    </p:spTree>
    <p:extLst>
      <p:ext uri="{BB962C8B-B14F-4D97-AF65-F5344CB8AC3E}">
        <p14:creationId xmlns:p14="http://schemas.microsoft.com/office/powerpoint/2010/main" val="36496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4491318" y="4885766"/>
            <a:ext cx="403411" cy="564775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4491318" y="4714408"/>
            <a:ext cx="519954" cy="171357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1356F-1AFB-2045-879A-D6C174609B74}"/>
              </a:ext>
            </a:extLst>
          </p:cNvPr>
          <p:cNvCxnSpPr>
            <a:cxnSpLocks/>
          </p:cNvCxnSpPr>
          <p:nvPr/>
        </p:nvCxnSpPr>
        <p:spPr>
          <a:xfrm flipH="1">
            <a:off x="4572000" y="5450541"/>
            <a:ext cx="322729" cy="341681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B6AD7-972E-2D42-B38C-0F470143D67C}"/>
              </a:ext>
            </a:extLst>
          </p:cNvPr>
          <p:cNvCxnSpPr>
            <a:cxnSpLocks/>
          </p:cNvCxnSpPr>
          <p:nvPr/>
        </p:nvCxnSpPr>
        <p:spPr>
          <a:xfrm flipH="1">
            <a:off x="3989294" y="5792222"/>
            <a:ext cx="582706" cy="142413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70EBC-C28D-1947-A2A9-8F0625EFC5C0}"/>
              </a:ext>
            </a:extLst>
          </p:cNvPr>
          <p:cNvCxnSpPr>
            <a:cxnSpLocks/>
          </p:cNvCxnSpPr>
          <p:nvPr/>
        </p:nvCxnSpPr>
        <p:spPr>
          <a:xfrm flipH="1" flipV="1">
            <a:off x="3567953" y="5728447"/>
            <a:ext cx="390392" cy="134981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B07CE3-00D2-284B-8ED0-AFC1C65DEF0F}"/>
              </a:ext>
            </a:extLst>
          </p:cNvPr>
          <p:cNvCxnSpPr>
            <a:cxnSpLocks/>
          </p:cNvCxnSpPr>
          <p:nvPr/>
        </p:nvCxnSpPr>
        <p:spPr>
          <a:xfrm flipH="1">
            <a:off x="3693459" y="5983336"/>
            <a:ext cx="268941" cy="28299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1AFADBC-91D0-F547-AC74-EF22B8F69212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A055C6-6B81-3F4B-9E7F-B7E0AFB6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08" y="5083740"/>
            <a:ext cx="1262973" cy="692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944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51768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5A117-CA55-DD42-B5AF-973BD0AA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3116387"/>
            <a:ext cx="3188821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49B69-B601-944A-9756-74B6BD0D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202" y="3116386"/>
            <a:ext cx="3195860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31032-9362-8E42-AAFF-F01D2E55E0C5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17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DB7E1-CEBB-2E48-94D7-D693EDD1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3" y="2928373"/>
            <a:ext cx="6185647" cy="35581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5A2DC1-828E-044A-B320-9EB429661F2C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248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</a:t>
            </a:r>
            <a:r>
              <a:rPr lang="en-US" b="0" dirty="0">
                <a:highlight>
                  <a:srgbClr val="FFFF00"/>
                </a:highlight>
              </a:rPr>
              <a:t>N×N</a:t>
            </a:r>
            <a:r>
              <a:rPr lang="en-US" b="0" dirty="0"/>
              <a:t>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N-queue problem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D0FBAB-A026-9847-8A4D-DCC443781E43}"/>
              </a:ext>
            </a:extLst>
          </p:cNvPr>
          <p:cNvGrpSpPr/>
          <p:nvPr/>
        </p:nvGrpSpPr>
        <p:grpSpPr>
          <a:xfrm>
            <a:off x="957336" y="3252134"/>
            <a:ext cx="1149539" cy="1149538"/>
            <a:chOff x="1055948" y="3467286"/>
            <a:chExt cx="2796989" cy="27969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FDCE3D-71C4-094D-8304-1BA146AD49D5}"/>
                </a:ext>
              </a:extLst>
            </p:cNvPr>
            <p:cNvSpPr/>
            <p:nvPr/>
          </p:nvSpPr>
          <p:spPr>
            <a:xfrm>
              <a:off x="1055949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CE906-CC63-254E-A8F3-500E6B7AF073}"/>
                </a:ext>
              </a:extLst>
            </p:cNvPr>
            <p:cNvSpPr/>
            <p:nvPr/>
          </p:nvSpPr>
          <p:spPr>
            <a:xfrm>
              <a:off x="1755196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8132CE-0E1A-5947-848C-436A7BA8B4C2}"/>
                </a:ext>
              </a:extLst>
            </p:cNvPr>
            <p:cNvSpPr/>
            <p:nvPr/>
          </p:nvSpPr>
          <p:spPr>
            <a:xfrm>
              <a:off x="1055949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7006FE-BB23-CB45-91C0-211A3AD6D86C}"/>
                </a:ext>
              </a:extLst>
            </p:cNvPr>
            <p:cNvSpPr/>
            <p:nvPr/>
          </p:nvSpPr>
          <p:spPr>
            <a:xfrm>
              <a:off x="1755195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0FB23D-FF21-A44D-A1BB-03FF8A5EBD14}"/>
                </a:ext>
              </a:extLst>
            </p:cNvPr>
            <p:cNvSpPr/>
            <p:nvPr/>
          </p:nvSpPr>
          <p:spPr>
            <a:xfrm>
              <a:off x="2454443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5621A1-3A95-B44E-8F79-073F173684F2}"/>
                </a:ext>
              </a:extLst>
            </p:cNvPr>
            <p:cNvSpPr/>
            <p:nvPr/>
          </p:nvSpPr>
          <p:spPr>
            <a:xfrm>
              <a:off x="3153690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3CF82C-390C-504B-8D0A-E681C2845E77}"/>
                </a:ext>
              </a:extLst>
            </p:cNvPr>
            <p:cNvSpPr/>
            <p:nvPr/>
          </p:nvSpPr>
          <p:spPr>
            <a:xfrm>
              <a:off x="2454443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2D673A-3C80-DB40-B5EB-0C4E8448906A}"/>
                </a:ext>
              </a:extLst>
            </p:cNvPr>
            <p:cNvSpPr/>
            <p:nvPr/>
          </p:nvSpPr>
          <p:spPr>
            <a:xfrm>
              <a:off x="3153689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02F221-EEAF-1D4E-B45A-CF47C0D27732}"/>
                </a:ext>
              </a:extLst>
            </p:cNvPr>
            <p:cNvSpPr/>
            <p:nvPr/>
          </p:nvSpPr>
          <p:spPr>
            <a:xfrm>
              <a:off x="1055948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96FBE0-4A3D-5A44-8C16-1489A97B7FE2}"/>
                </a:ext>
              </a:extLst>
            </p:cNvPr>
            <p:cNvSpPr/>
            <p:nvPr/>
          </p:nvSpPr>
          <p:spPr>
            <a:xfrm>
              <a:off x="1755195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82ED05-76FA-BB40-8B16-851BD1B4AFA1}"/>
                </a:ext>
              </a:extLst>
            </p:cNvPr>
            <p:cNvSpPr/>
            <p:nvPr/>
          </p:nvSpPr>
          <p:spPr>
            <a:xfrm>
              <a:off x="1055948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FE74AB-6444-AC4F-973A-6FD06F251857}"/>
                </a:ext>
              </a:extLst>
            </p:cNvPr>
            <p:cNvSpPr/>
            <p:nvPr/>
          </p:nvSpPr>
          <p:spPr>
            <a:xfrm>
              <a:off x="1755194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156446-461F-3847-8B1E-BA6EBC608ADA}"/>
                </a:ext>
              </a:extLst>
            </p:cNvPr>
            <p:cNvSpPr/>
            <p:nvPr/>
          </p:nvSpPr>
          <p:spPr>
            <a:xfrm>
              <a:off x="2454442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7C1610-436A-1943-8FDF-43E5E875A05E}"/>
                </a:ext>
              </a:extLst>
            </p:cNvPr>
            <p:cNvSpPr/>
            <p:nvPr/>
          </p:nvSpPr>
          <p:spPr>
            <a:xfrm>
              <a:off x="3153689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5DDFB8-03ED-394E-BA27-029C6DCEBCD8}"/>
                </a:ext>
              </a:extLst>
            </p:cNvPr>
            <p:cNvSpPr/>
            <p:nvPr/>
          </p:nvSpPr>
          <p:spPr>
            <a:xfrm>
              <a:off x="2454442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A4B543-5B43-2845-9C07-08DD46BEF7C5}"/>
                </a:ext>
              </a:extLst>
            </p:cNvPr>
            <p:cNvSpPr/>
            <p:nvPr/>
          </p:nvSpPr>
          <p:spPr>
            <a:xfrm>
              <a:off x="3153688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F1AFE5A-C676-C04B-802E-BEB2809BCE86}"/>
              </a:ext>
            </a:extLst>
          </p:cNvPr>
          <p:cNvSpPr/>
          <p:nvPr/>
        </p:nvSpPr>
        <p:spPr>
          <a:xfrm>
            <a:off x="1009141" y="3303939"/>
            <a:ext cx="183776" cy="18377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BE4290-9A91-454F-9038-4392DE5C5858}"/>
              </a:ext>
            </a:extLst>
          </p:cNvPr>
          <p:cNvSpPr/>
          <p:nvPr/>
        </p:nvSpPr>
        <p:spPr>
          <a:xfrm>
            <a:off x="2894732" y="3252134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08808-1686-5B46-A96C-3E2C017EEB5C}"/>
              </a:ext>
            </a:extLst>
          </p:cNvPr>
          <p:cNvSpPr/>
          <p:nvPr/>
        </p:nvSpPr>
        <p:spPr>
          <a:xfrm>
            <a:off x="3182117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A2A3C8-8BEC-D04F-BD1C-8195A8159437}"/>
              </a:ext>
            </a:extLst>
          </p:cNvPr>
          <p:cNvSpPr/>
          <p:nvPr/>
        </p:nvSpPr>
        <p:spPr>
          <a:xfrm>
            <a:off x="2894732" y="3539519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55262F-5CC4-1D46-AC81-A3C846217D73}"/>
              </a:ext>
            </a:extLst>
          </p:cNvPr>
          <p:cNvSpPr/>
          <p:nvPr/>
        </p:nvSpPr>
        <p:spPr>
          <a:xfrm>
            <a:off x="3182117" y="3539518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AC7408-7DC6-2247-BA71-2038C31005E0}"/>
              </a:ext>
            </a:extLst>
          </p:cNvPr>
          <p:cNvSpPr/>
          <p:nvPr/>
        </p:nvSpPr>
        <p:spPr>
          <a:xfrm>
            <a:off x="3469502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01CD74-7FFB-224A-B07C-76CE983B5866}"/>
              </a:ext>
            </a:extLst>
          </p:cNvPr>
          <p:cNvSpPr/>
          <p:nvPr/>
        </p:nvSpPr>
        <p:spPr>
          <a:xfrm>
            <a:off x="3756886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435E91-6D99-AD40-9B0E-260DD412C13B}"/>
              </a:ext>
            </a:extLst>
          </p:cNvPr>
          <p:cNvSpPr/>
          <p:nvPr/>
        </p:nvSpPr>
        <p:spPr>
          <a:xfrm>
            <a:off x="3469502" y="3539519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2E00B1-3E40-5541-90A3-9C0C10A6FCA2}"/>
              </a:ext>
            </a:extLst>
          </p:cNvPr>
          <p:cNvSpPr/>
          <p:nvPr/>
        </p:nvSpPr>
        <p:spPr>
          <a:xfrm>
            <a:off x="3756886" y="3539518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925F38-D78B-4941-BD3B-B442805DD663}"/>
              </a:ext>
            </a:extLst>
          </p:cNvPr>
          <p:cNvSpPr/>
          <p:nvPr/>
        </p:nvSpPr>
        <p:spPr>
          <a:xfrm>
            <a:off x="2894732" y="3826903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724C0E-8D01-064A-93F1-1D1FE82253F7}"/>
              </a:ext>
            </a:extLst>
          </p:cNvPr>
          <p:cNvSpPr/>
          <p:nvPr/>
        </p:nvSpPr>
        <p:spPr>
          <a:xfrm>
            <a:off x="3182117" y="3826903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E58BAB-E4C1-F24F-A67F-5FF6E4A06DED}"/>
              </a:ext>
            </a:extLst>
          </p:cNvPr>
          <p:cNvSpPr/>
          <p:nvPr/>
        </p:nvSpPr>
        <p:spPr>
          <a:xfrm>
            <a:off x="2894732" y="4114287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56864E-4125-5849-AFEB-3E50A07527CF}"/>
              </a:ext>
            </a:extLst>
          </p:cNvPr>
          <p:cNvSpPr/>
          <p:nvPr/>
        </p:nvSpPr>
        <p:spPr>
          <a:xfrm>
            <a:off x="3182116" y="4114287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9D836E-187B-344E-B11C-22D7A1557F61}"/>
              </a:ext>
            </a:extLst>
          </p:cNvPr>
          <p:cNvSpPr/>
          <p:nvPr/>
        </p:nvSpPr>
        <p:spPr>
          <a:xfrm>
            <a:off x="3469501" y="3826903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B45F57-3942-3449-8F2D-B277C976DF6F}"/>
              </a:ext>
            </a:extLst>
          </p:cNvPr>
          <p:cNvSpPr/>
          <p:nvPr/>
        </p:nvSpPr>
        <p:spPr>
          <a:xfrm>
            <a:off x="3756886" y="3826903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A432D5-080E-6B42-AAFA-B16F4D103579}"/>
              </a:ext>
            </a:extLst>
          </p:cNvPr>
          <p:cNvSpPr/>
          <p:nvPr/>
        </p:nvSpPr>
        <p:spPr>
          <a:xfrm>
            <a:off x="3469501" y="4114287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52DEE24-2E31-754A-9478-8EA33D54A5CD}"/>
              </a:ext>
            </a:extLst>
          </p:cNvPr>
          <p:cNvSpPr/>
          <p:nvPr/>
        </p:nvSpPr>
        <p:spPr>
          <a:xfrm>
            <a:off x="3756886" y="4114287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D4B86AB-068C-BB49-9E7D-88AC8005C51D}"/>
              </a:ext>
            </a:extLst>
          </p:cNvPr>
          <p:cNvSpPr/>
          <p:nvPr/>
        </p:nvSpPr>
        <p:spPr>
          <a:xfrm>
            <a:off x="2946537" y="3303939"/>
            <a:ext cx="183776" cy="18377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168FC7-2A83-FE4E-B6C8-E9F63538E1D9}"/>
              </a:ext>
            </a:extLst>
          </p:cNvPr>
          <p:cNvSpPr/>
          <p:nvPr/>
        </p:nvSpPr>
        <p:spPr>
          <a:xfrm>
            <a:off x="5099731" y="3252134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BA19B2-DFAB-EC43-AF3E-2F6579D22D4D}"/>
              </a:ext>
            </a:extLst>
          </p:cNvPr>
          <p:cNvSpPr/>
          <p:nvPr/>
        </p:nvSpPr>
        <p:spPr>
          <a:xfrm>
            <a:off x="5387116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D74749-08FE-B641-AD33-8CFF1CB96BF4}"/>
              </a:ext>
            </a:extLst>
          </p:cNvPr>
          <p:cNvSpPr/>
          <p:nvPr/>
        </p:nvSpPr>
        <p:spPr>
          <a:xfrm>
            <a:off x="5099731" y="3539519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14159A-74AA-994B-9D6D-49BA2435D21C}"/>
              </a:ext>
            </a:extLst>
          </p:cNvPr>
          <p:cNvSpPr/>
          <p:nvPr/>
        </p:nvSpPr>
        <p:spPr>
          <a:xfrm>
            <a:off x="5387116" y="3539518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A4482F-8870-844C-AD07-30F70E9DBBF3}"/>
              </a:ext>
            </a:extLst>
          </p:cNvPr>
          <p:cNvSpPr/>
          <p:nvPr/>
        </p:nvSpPr>
        <p:spPr>
          <a:xfrm>
            <a:off x="5674501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41BDF6-091F-BB46-A56D-AAF192E55FD2}"/>
              </a:ext>
            </a:extLst>
          </p:cNvPr>
          <p:cNvSpPr/>
          <p:nvPr/>
        </p:nvSpPr>
        <p:spPr>
          <a:xfrm>
            <a:off x="5961885" y="3252134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983515-39E9-3047-BF6B-8C07F5971602}"/>
              </a:ext>
            </a:extLst>
          </p:cNvPr>
          <p:cNvSpPr/>
          <p:nvPr/>
        </p:nvSpPr>
        <p:spPr>
          <a:xfrm>
            <a:off x="5674501" y="3539519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1EE59A1-5DA5-2849-ACF4-08BFB26D79C2}"/>
              </a:ext>
            </a:extLst>
          </p:cNvPr>
          <p:cNvSpPr/>
          <p:nvPr/>
        </p:nvSpPr>
        <p:spPr>
          <a:xfrm>
            <a:off x="5961885" y="3539518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D9F38E-1575-ED4C-896C-2D95A081CBF5}"/>
              </a:ext>
            </a:extLst>
          </p:cNvPr>
          <p:cNvSpPr/>
          <p:nvPr/>
        </p:nvSpPr>
        <p:spPr>
          <a:xfrm>
            <a:off x="5099731" y="3826903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98FD98-838C-9B43-AF2B-859B11E8D5D6}"/>
              </a:ext>
            </a:extLst>
          </p:cNvPr>
          <p:cNvSpPr/>
          <p:nvPr/>
        </p:nvSpPr>
        <p:spPr>
          <a:xfrm>
            <a:off x="5387116" y="3826903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B4D1F2-C38D-2C43-A8E7-CBD2DD55162D}"/>
              </a:ext>
            </a:extLst>
          </p:cNvPr>
          <p:cNvSpPr/>
          <p:nvPr/>
        </p:nvSpPr>
        <p:spPr>
          <a:xfrm>
            <a:off x="5099731" y="4114287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84B405-853F-374D-B4B2-3E86C676D43D}"/>
              </a:ext>
            </a:extLst>
          </p:cNvPr>
          <p:cNvSpPr/>
          <p:nvPr/>
        </p:nvSpPr>
        <p:spPr>
          <a:xfrm>
            <a:off x="5387115" y="4114287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6586E0B-4F64-AE45-9966-839F7EA27472}"/>
              </a:ext>
            </a:extLst>
          </p:cNvPr>
          <p:cNvSpPr/>
          <p:nvPr/>
        </p:nvSpPr>
        <p:spPr>
          <a:xfrm>
            <a:off x="5674500" y="3826903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9B9065-CEF5-6143-A6EA-BE22F5C973AB}"/>
              </a:ext>
            </a:extLst>
          </p:cNvPr>
          <p:cNvSpPr/>
          <p:nvPr/>
        </p:nvSpPr>
        <p:spPr>
          <a:xfrm>
            <a:off x="5961885" y="3826903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A8CC9D-4834-6D4D-8635-AF2B28165FF5}"/>
              </a:ext>
            </a:extLst>
          </p:cNvPr>
          <p:cNvSpPr/>
          <p:nvPr/>
        </p:nvSpPr>
        <p:spPr>
          <a:xfrm>
            <a:off x="5674500" y="4114287"/>
            <a:ext cx="287385" cy="287385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B751F5-D1E0-754E-A2E9-AF1ACD15A332}"/>
              </a:ext>
            </a:extLst>
          </p:cNvPr>
          <p:cNvSpPr/>
          <p:nvPr/>
        </p:nvSpPr>
        <p:spPr>
          <a:xfrm>
            <a:off x="5961885" y="4114287"/>
            <a:ext cx="287385" cy="28738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C93B924-B8E0-5F4C-ADAD-6EBC86429704}"/>
              </a:ext>
            </a:extLst>
          </p:cNvPr>
          <p:cNvSpPr/>
          <p:nvPr/>
        </p:nvSpPr>
        <p:spPr>
          <a:xfrm>
            <a:off x="5151536" y="3303939"/>
            <a:ext cx="183776" cy="18377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6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16333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307">
            <a:extLst>
              <a:ext uri="{FF2B5EF4-FFF2-40B4-BE49-F238E27FC236}">
                <a16:creationId xmlns:a16="http://schemas.microsoft.com/office/drawing/2014/main" id="{B79C2970-7BB0-5844-BFBA-6C8AB065191A}"/>
              </a:ext>
            </a:extLst>
          </p:cNvPr>
          <p:cNvGrpSpPr/>
          <p:nvPr/>
        </p:nvGrpSpPr>
        <p:grpSpPr>
          <a:xfrm>
            <a:off x="449627" y="1642819"/>
            <a:ext cx="1149539" cy="1149538"/>
            <a:chOff x="449627" y="1642819"/>
            <a:chExt cx="1149539" cy="11495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CA3075-2F7E-AA47-9F92-A76615BAD170}"/>
                </a:ext>
              </a:extLst>
            </p:cNvPr>
            <p:cNvGrpSpPr/>
            <p:nvPr/>
          </p:nvGrpSpPr>
          <p:grpSpPr>
            <a:xfrm>
              <a:off x="449627" y="1642819"/>
              <a:ext cx="1149539" cy="1149538"/>
              <a:chOff x="1055948" y="3467286"/>
              <a:chExt cx="2796989" cy="279698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367F06-C196-BB42-A2CC-94061E1DB289}"/>
                  </a:ext>
                </a:extLst>
              </p:cNvPr>
              <p:cNvSpPr/>
              <p:nvPr/>
            </p:nvSpPr>
            <p:spPr>
              <a:xfrm>
                <a:off x="1055949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FC98C8-E775-5242-A405-A6E32E87B2BD}"/>
                  </a:ext>
                </a:extLst>
              </p:cNvPr>
              <p:cNvSpPr/>
              <p:nvPr/>
            </p:nvSpPr>
            <p:spPr>
              <a:xfrm>
                <a:off x="1755196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347448-9566-354B-95DB-5C8037E661F1}"/>
                  </a:ext>
                </a:extLst>
              </p:cNvPr>
              <p:cNvSpPr/>
              <p:nvPr/>
            </p:nvSpPr>
            <p:spPr>
              <a:xfrm>
                <a:off x="1055949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E81642-260C-694C-A27E-73A86639427E}"/>
                  </a:ext>
                </a:extLst>
              </p:cNvPr>
              <p:cNvSpPr/>
              <p:nvPr/>
            </p:nvSpPr>
            <p:spPr>
              <a:xfrm>
                <a:off x="1755195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26E769-D5DE-554A-92D7-9828C6B88879}"/>
                  </a:ext>
                </a:extLst>
              </p:cNvPr>
              <p:cNvSpPr/>
              <p:nvPr/>
            </p:nvSpPr>
            <p:spPr>
              <a:xfrm>
                <a:off x="2454443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3CFCB1-F4AA-AA4B-9AF0-34FBF679478D}"/>
                  </a:ext>
                </a:extLst>
              </p:cNvPr>
              <p:cNvSpPr/>
              <p:nvPr/>
            </p:nvSpPr>
            <p:spPr>
              <a:xfrm>
                <a:off x="3153690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8FF224-474B-604D-919F-1C83AE8A9258}"/>
                  </a:ext>
                </a:extLst>
              </p:cNvPr>
              <p:cNvSpPr/>
              <p:nvPr/>
            </p:nvSpPr>
            <p:spPr>
              <a:xfrm>
                <a:off x="2454443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252A1C-FC74-6E4A-AF0D-DA8FDCDAE765}"/>
                  </a:ext>
                </a:extLst>
              </p:cNvPr>
              <p:cNvSpPr/>
              <p:nvPr/>
            </p:nvSpPr>
            <p:spPr>
              <a:xfrm>
                <a:off x="3153689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8583C-509F-5242-8E46-CB1BBEF4F9B0}"/>
                  </a:ext>
                </a:extLst>
              </p:cNvPr>
              <p:cNvSpPr/>
              <p:nvPr/>
            </p:nvSpPr>
            <p:spPr>
              <a:xfrm>
                <a:off x="1055948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46B93-C687-4C4F-BFEE-B11A147E3E72}"/>
                  </a:ext>
                </a:extLst>
              </p:cNvPr>
              <p:cNvSpPr/>
              <p:nvPr/>
            </p:nvSpPr>
            <p:spPr>
              <a:xfrm>
                <a:off x="1755195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668F53-EDEF-9D44-97B6-EC30487756ED}"/>
                  </a:ext>
                </a:extLst>
              </p:cNvPr>
              <p:cNvSpPr/>
              <p:nvPr/>
            </p:nvSpPr>
            <p:spPr>
              <a:xfrm>
                <a:off x="1055948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0F470C-C9C8-CC49-898D-23F25396477D}"/>
                  </a:ext>
                </a:extLst>
              </p:cNvPr>
              <p:cNvSpPr/>
              <p:nvPr/>
            </p:nvSpPr>
            <p:spPr>
              <a:xfrm>
                <a:off x="1755194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730230-1891-2C42-B6B1-1AE93EC4F324}"/>
                  </a:ext>
                </a:extLst>
              </p:cNvPr>
              <p:cNvSpPr/>
              <p:nvPr/>
            </p:nvSpPr>
            <p:spPr>
              <a:xfrm>
                <a:off x="2454442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C0E8D0-D108-DB41-87E2-561E0488C76E}"/>
                  </a:ext>
                </a:extLst>
              </p:cNvPr>
              <p:cNvSpPr/>
              <p:nvPr/>
            </p:nvSpPr>
            <p:spPr>
              <a:xfrm>
                <a:off x="3153689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26488C-F781-534B-B631-F1A69B2013D2}"/>
                  </a:ext>
                </a:extLst>
              </p:cNvPr>
              <p:cNvSpPr/>
              <p:nvPr/>
            </p:nvSpPr>
            <p:spPr>
              <a:xfrm>
                <a:off x="2454442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75D945-2DFA-6B4F-90BF-B9FF67317474}"/>
                  </a:ext>
                </a:extLst>
              </p:cNvPr>
              <p:cNvSpPr/>
              <p:nvPr/>
            </p:nvSpPr>
            <p:spPr>
              <a:xfrm>
                <a:off x="3153688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CF2F39-44B9-6345-9FB5-6A3B0026B336}"/>
                </a:ext>
              </a:extLst>
            </p:cNvPr>
            <p:cNvSpPr/>
            <p:nvPr/>
          </p:nvSpPr>
          <p:spPr>
            <a:xfrm>
              <a:off x="501432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C6269C-734E-834C-9743-1F8FEF4866B6}"/>
              </a:ext>
            </a:extLst>
          </p:cNvPr>
          <p:cNvGrpSpPr/>
          <p:nvPr/>
        </p:nvGrpSpPr>
        <p:grpSpPr>
          <a:xfrm>
            <a:off x="2089748" y="1642819"/>
            <a:ext cx="1149539" cy="1149538"/>
            <a:chOff x="2089748" y="1642819"/>
            <a:chExt cx="1149539" cy="11495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D3F90B-9AA8-7947-96A2-B2BE5B48BFA4}"/>
                </a:ext>
              </a:extLst>
            </p:cNvPr>
            <p:cNvSpPr/>
            <p:nvPr/>
          </p:nvSpPr>
          <p:spPr>
            <a:xfrm>
              <a:off x="2089748" y="164281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B4E0D7-AC12-FD40-971A-BEC44EFB0DFB}"/>
                </a:ext>
              </a:extLst>
            </p:cNvPr>
            <p:cNvSpPr/>
            <p:nvPr/>
          </p:nvSpPr>
          <p:spPr>
            <a:xfrm>
              <a:off x="2377133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580C74-EE3E-BC48-8997-9DD1D596B41D}"/>
                </a:ext>
              </a:extLst>
            </p:cNvPr>
            <p:cNvSpPr/>
            <p:nvPr/>
          </p:nvSpPr>
          <p:spPr>
            <a:xfrm>
              <a:off x="2089748" y="193020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A867FE-B1B6-204A-BF65-36E02E4816D9}"/>
                </a:ext>
              </a:extLst>
            </p:cNvPr>
            <p:cNvSpPr/>
            <p:nvPr/>
          </p:nvSpPr>
          <p:spPr>
            <a:xfrm>
              <a:off x="2377133" y="193020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E9EC94-42FF-0D40-B4AD-7DD2F9BE62F0}"/>
                </a:ext>
              </a:extLst>
            </p:cNvPr>
            <p:cNvSpPr/>
            <p:nvPr/>
          </p:nvSpPr>
          <p:spPr>
            <a:xfrm>
              <a:off x="2664518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6FA3D4-075F-A84F-969A-8EB7518F09B9}"/>
                </a:ext>
              </a:extLst>
            </p:cNvPr>
            <p:cNvSpPr/>
            <p:nvPr/>
          </p:nvSpPr>
          <p:spPr>
            <a:xfrm>
              <a:off x="2951902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31E316-6257-AC43-AFBA-4378500B66F7}"/>
                </a:ext>
              </a:extLst>
            </p:cNvPr>
            <p:cNvSpPr/>
            <p:nvPr/>
          </p:nvSpPr>
          <p:spPr>
            <a:xfrm>
              <a:off x="2664518" y="193020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EFFFDA-BB4E-7C42-B12A-AECDE9926C9D}"/>
                </a:ext>
              </a:extLst>
            </p:cNvPr>
            <p:cNvSpPr/>
            <p:nvPr/>
          </p:nvSpPr>
          <p:spPr>
            <a:xfrm>
              <a:off x="2951902" y="193020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88D5CC-04A2-EE46-A1A6-F8982C6370FD}"/>
                </a:ext>
              </a:extLst>
            </p:cNvPr>
            <p:cNvSpPr/>
            <p:nvPr/>
          </p:nvSpPr>
          <p:spPr>
            <a:xfrm>
              <a:off x="2089748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A8EB41-79DE-8A47-9C02-FBAFE478C01F}"/>
                </a:ext>
              </a:extLst>
            </p:cNvPr>
            <p:cNvSpPr/>
            <p:nvPr/>
          </p:nvSpPr>
          <p:spPr>
            <a:xfrm>
              <a:off x="2377133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92ACA5-A38B-164A-8B1F-D080BCCC097A}"/>
                </a:ext>
              </a:extLst>
            </p:cNvPr>
            <p:cNvSpPr/>
            <p:nvPr/>
          </p:nvSpPr>
          <p:spPr>
            <a:xfrm>
              <a:off x="2089748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480B8F-D824-D048-9190-D3F49ADBEE44}"/>
                </a:ext>
              </a:extLst>
            </p:cNvPr>
            <p:cNvSpPr/>
            <p:nvPr/>
          </p:nvSpPr>
          <p:spPr>
            <a:xfrm>
              <a:off x="2377132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7BB569-9CE8-A647-96E2-7DE89622B98F}"/>
                </a:ext>
              </a:extLst>
            </p:cNvPr>
            <p:cNvSpPr/>
            <p:nvPr/>
          </p:nvSpPr>
          <p:spPr>
            <a:xfrm>
              <a:off x="2664517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A756CA-36D9-6244-AD77-2CA4F50FB91B}"/>
                </a:ext>
              </a:extLst>
            </p:cNvPr>
            <p:cNvSpPr/>
            <p:nvPr/>
          </p:nvSpPr>
          <p:spPr>
            <a:xfrm>
              <a:off x="2951902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0D35BC-2A13-8740-8C07-8A79D7F53148}"/>
                </a:ext>
              </a:extLst>
            </p:cNvPr>
            <p:cNvSpPr/>
            <p:nvPr/>
          </p:nvSpPr>
          <p:spPr>
            <a:xfrm>
              <a:off x="2664517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F6CC65-50A6-A840-B55E-262F47B13D65}"/>
                </a:ext>
              </a:extLst>
            </p:cNvPr>
            <p:cNvSpPr/>
            <p:nvPr/>
          </p:nvSpPr>
          <p:spPr>
            <a:xfrm>
              <a:off x="2951902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200BF1E-00AB-EF49-87DD-B1929E8590D7}"/>
                </a:ext>
              </a:extLst>
            </p:cNvPr>
            <p:cNvSpPr/>
            <p:nvPr/>
          </p:nvSpPr>
          <p:spPr>
            <a:xfrm>
              <a:off x="2141553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E38B420-C566-8543-8286-0796460550EA}"/>
              </a:ext>
            </a:extLst>
          </p:cNvPr>
          <p:cNvGrpSpPr/>
          <p:nvPr/>
        </p:nvGrpSpPr>
        <p:grpSpPr>
          <a:xfrm>
            <a:off x="3839398" y="728861"/>
            <a:ext cx="1149539" cy="1149538"/>
            <a:chOff x="3839398" y="728861"/>
            <a:chExt cx="1149539" cy="11495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C147F3-2CF0-8C47-99FC-1EAD2FFB9BC9}"/>
                </a:ext>
              </a:extLst>
            </p:cNvPr>
            <p:cNvSpPr/>
            <p:nvPr/>
          </p:nvSpPr>
          <p:spPr>
            <a:xfrm>
              <a:off x="3839398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030CC4-6722-8D4B-9D9F-1CDC55D46117}"/>
                </a:ext>
              </a:extLst>
            </p:cNvPr>
            <p:cNvSpPr/>
            <p:nvPr/>
          </p:nvSpPr>
          <p:spPr>
            <a:xfrm>
              <a:off x="412678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3CB1C1-45B0-6642-9063-3E780BE7FA96}"/>
                </a:ext>
              </a:extLst>
            </p:cNvPr>
            <p:cNvSpPr/>
            <p:nvPr/>
          </p:nvSpPr>
          <p:spPr>
            <a:xfrm>
              <a:off x="3839398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2F92E3-8545-9C4C-80C2-1BF0A717198B}"/>
                </a:ext>
              </a:extLst>
            </p:cNvPr>
            <p:cNvSpPr/>
            <p:nvPr/>
          </p:nvSpPr>
          <p:spPr>
            <a:xfrm>
              <a:off x="4126783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8B02E1-22BF-7344-8973-D9C838CA2C99}"/>
                </a:ext>
              </a:extLst>
            </p:cNvPr>
            <p:cNvSpPr/>
            <p:nvPr/>
          </p:nvSpPr>
          <p:spPr>
            <a:xfrm>
              <a:off x="441416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0C85BF-08D0-9B47-B781-5024E94D54FD}"/>
                </a:ext>
              </a:extLst>
            </p:cNvPr>
            <p:cNvSpPr/>
            <p:nvPr/>
          </p:nvSpPr>
          <p:spPr>
            <a:xfrm>
              <a:off x="4701552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5BF762B-2533-494C-99CF-E58C2D28C9B7}"/>
                </a:ext>
              </a:extLst>
            </p:cNvPr>
            <p:cNvSpPr/>
            <p:nvPr/>
          </p:nvSpPr>
          <p:spPr>
            <a:xfrm>
              <a:off x="4414168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E2AF5B-20C7-CB45-8FA7-3EBBF298FDA7}"/>
                </a:ext>
              </a:extLst>
            </p:cNvPr>
            <p:cNvSpPr/>
            <p:nvPr/>
          </p:nvSpPr>
          <p:spPr>
            <a:xfrm>
              <a:off x="4701552" y="10162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344F77-5977-4945-958A-14434CF4CE2E}"/>
                </a:ext>
              </a:extLst>
            </p:cNvPr>
            <p:cNvSpPr/>
            <p:nvPr/>
          </p:nvSpPr>
          <p:spPr>
            <a:xfrm>
              <a:off x="383939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622B65-BC06-594F-AF15-63677DC51FF4}"/>
                </a:ext>
              </a:extLst>
            </p:cNvPr>
            <p:cNvSpPr/>
            <p:nvPr/>
          </p:nvSpPr>
          <p:spPr>
            <a:xfrm>
              <a:off x="4126783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111402-CB57-D743-AE26-CAE5C2C2D7C7}"/>
                </a:ext>
              </a:extLst>
            </p:cNvPr>
            <p:cNvSpPr/>
            <p:nvPr/>
          </p:nvSpPr>
          <p:spPr>
            <a:xfrm>
              <a:off x="3839398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3E78D0-F146-8B40-B80C-152E33C9C431}"/>
                </a:ext>
              </a:extLst>
            </p:cNvPr>
            <p:cNvSpPr/>
            <p:nvPr/>
          </p:nvSpPr>
          <p:spPr>
            <a:xfrm>
              <a:off x="4126782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0AE296-C852-5249-91BC-819D3A4973CB}"/>
                </a:ext>
              </a:extLst>
            </p:cNvPr>
            <p:cNvSpPr/>
            <p:nvPr/>
          </p:nvSpPr>
          <p:spPr>
            <a:xfrm>
              <a:off x="441416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92FA81-E0D0-E14A-87A6-A214437C4F0D}"/>
                </a:ext>
              </a:extLst>
            </p:cNvPr>
            <p:cNvSpPr/>
            <p:nvPr/>
          </p:nvSpPr>
          <p:spPr>
            <a:xfrm>
              <a:off x="4701552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B8EC713-A15C-9948-B139-8FCAFAF2043C}"/>
                </a:ext>
              </a:extLst>
            </p:cNvPr>
            <p:cNvSpPr/>
            <p:nvPr/>
          </p:nvSpPr>
          <p:spPr>
            <a:xfrm>
              <a:off x="441416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79107A-0201-A04B-B6B7-410D407E3276}"/>
                </a:ext>
              </a:extLst>
            </p:cNvPr>
            <p:cNvSpPr/>
            <p:nvPr/>
          </p:nvSpPr>
          <p:spPr>
            <a:xfrm>
              <a:off x="470155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AC859A8-F7E2-684D-8E1B-3B46703F0795}"/>
                </a:ext>
              </a:extLst>
            </p:cNvPr>
            <p:cNvSpPr/>
            <p:nvPr/>
          </p:nvSpPr>
          <p:spPr>
            <a:xfrm>
              <a:off x="3891203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B50D52-660D-5940-BD20-014783841296}"/>
                </a:ext>
              </a:extLst>
            </p:cNvPr>
            <p:cNvSpPr/>
            <p:nvPr/>
          </p:nvSpPr>
          <p:spPr>
            <a:xfrm>
              <a:off x="4465971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7CF0947-F0D1-A84E-B0A5-5A4B86636AA1}"/>
              </a:ext>
            </a:extLst>
          </p:cNvPr>
          <p:cNvGrpSpPr/>
          <p:nvPr/>
        </p:nvGrpSpPr>
        <p:grpSpPr>
          <a:xfrm>
            <a:off x="5517450" y="734592"/>
            <a:ext cx="1149539" cy="1149538"/>
            <a:chOff x="5517450" y="734592"/>
            <a:chExt cx="1149539" cy="114953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B40BA6-2484-1B46-9FD6-F7C4D1D1DD02}"/>
                </a:ext>
              </a:extLst>
            </p:cNvPr>
            <p:cNvSpPr/>
            <p:nvPr/>
          </p:nvSpPr>
          <p:spPr>
            <a:xfrm>
              <a:off x="5517450" y="73459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84516EB-4AAC-0745-B4BE-4B5BF891979E}"/>
                </a:ext>
              </a:extLst>
            </p:cNvPr>
            <p:cNvSpPr/>
            <p:nvPr/>
          </p:nvSpPr>
          <p:spPr>
            <a:xfrm>
              <a:off x="5804835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3737E3-8AA3-024D-9A9C-2E33BFB1A5A8}"/>
                </a:ext>
              </a:extLst>
            </p:cNvPr>
            <p:cNvSpPr/>
            <p:nvPr/>
          </p:nvSpPr>
          <p:spPr>
            <a:xfrm>
              <a:off x="5517450" y="10219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3B2E502-2BFF-A14A-B3DC-A936563FB90F}"/>
                </a:ext>
              </a:extLst>
            </p:cNvPr>
            <p:cNvSpPr/>
            <p:nvPr/>
          </p:nvSpPr>
          <p:spPr>
            <a:xfrm>
              <a:off x="5804835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3E2690-3227-634A-9AE0-B3AAE067A613}"/>
                </a:ext>
              </a:extLst>
            </p:cNvPr>
            <p:cNvSpPr/>
            <p:nvPr/>
          </p:nvSpPr>
          <p:spPr>
            <a:xfrm>
              <a:off x="6092220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4DB3D3-09F3-BA41-8DAF-6701FBDC0221}"/>
                </a:ext>
              </a:extLst>
            </p:cNvPr>
            <p:cNvSpPr/>
            <p:nvPr/>
          </p:nvSpPr>
          <p:spPr>
            <a:xfrm>
              <a:off x="6379604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99632D8-864C-9C4E-AE3F-2FEE58C52057}"/>
                </a:ext>
              </a:extLst>
            </p:cNvPr>
            <p:cNvSpPr/>
            <p:nvPr/>
          </p:nvSpPr>
          <p:spPr>
            <a:xfrm>
              <a:off x="6092220" y="10219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E1BB6C-D69F-0B49-8122-E305A4BADCFF}"/>
                </a:ext>
              </a:extLst>
            </p:cNvPr>
            <p:cNvSpPr/>
            <p:nvPr/>
          </p:nvSpPr>
          <p:spPr>
            <a:xfrm>
              <a:off x="6379604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F90517-C8D0-D743-B5DA-2E0DD3FC95DF}"/>
                </a:ext>
              </a:extLst>
            </p:cNvPr>
            <p:cNvSpPr/>
            <p:nvPr/>
          </p:nvSpPr>
          <p:spPr>
            <a:xfrm>
              <a:off x="5517450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8F8056-9D8A-CA4A-BC36-0B8173BBF7A1}"/>
                </a:ext>
              </a:extLst>
            </p:cNvPr>
            <p:cNvSpPr/>
            <p:nvPr/>
          </p:nvSpPr>
          <p:spPr>
            <a:xfrm>
              <a:off x="5804835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352D42F-95D3-C145-A073-FC392BBAC756}"/>
                </a:ext>
              </a:extLst>
            </p:cNvPr>
            <p:cNvSpPr/>
            <p:nvPr/>
          </p:nvSpPr>
          <p:spPr>
            <a:xfrm>
              <a:off x="5517450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37A596-588C-B740-B180-78904A9CE384}"/>
                </a:ext>
              </a:extLst>
            </p:cNvPr>
            <p:cNvSpPr/>
            <p:nvPr/>
          </p:nvSpPr>
          <p:spPr>
            <a:xfrm>
              <a:off x="5804834" y="15967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1BC1E7-82A7-814E-A5B3-5402B8A70F30}"/>
                </a:ext>
              </a:extLst>
            </p:cNvPr>
            <p:cNvSpPr/>
            <p:nvPr/>
          </p:nvSpPr>
          <p:spPr>
            <a:xfrm>
              <a:off x="6092219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6CC5398-D54F-CD41-9415-0751F7F0B257}"/>
                </a:ext>
              </a:extLst>
            </p:cNvPr>
            <p:cNvSpPr/>
            <p:nvPr/>
          </p:nvSpPr>
          <p:spPr>
            <a:xfrm>
              <a:off x="6379604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D2D2EAB-0F0A-6D4B-8EFD-44C48C045881}"/>
                </a:ext>
              </a:extLst>
            </p:cNvPr>
            <p:cNvSpPr/>
            <p:nvPr/>
          </p:nvSpPr>
          <p:spPr>
            <a:xfrm>
              <a:off x="6092219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71A536-D5D5-FB47-869F-7D4F3DA49D1A}"/>
                </a:ext>
              </a:extLst>
            </p:cNvPr>
            <p:cNvSpPr/>
            <p:nvPr/>
          </p:nvSpPr>
          <p:spPr>
            <a:xfrm>
              <a:off x="6379604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942F00-B99A-C44C-9A91-0D460117D5B5}"/>
                </a:ext>
              </a:extLst>
            </p:cNvPr>
            <p:cNvSpPr/>
            <p:nvPr/>
          </p:nvSpPr>
          <p:spPr>
            <a:xfrm>
              <a:off x="5569255" y="786397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46FABC-947E-7343-972E-D7A3D82D9D32}"/>
                </a:ext>
              </a:extLst>
            </p:cNvPr>
            <p:cNvSpPr/>
            <p:nvPr/>
          </p:nvSpPr>
          <p:spPr>
            <a:xfrm>
              <a:off x="6144023" y="1073780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0872520-12AC-3140-95D2-C9363B0C8A7F}"/>
              </a:ext>
            </a:extLst>
          </p:cNvPr>
          <p:cNvGrpSpPr/>
          <p:nvPr/>
        </p:nvGrpSpPr>
        <p:grpSpPr>
          <a:xfrm>
            <a:off x="7187373" y="728861"/>
            <a:ext cx="1149539" cy="1149538"/>
            <a:chOff x="7187373" y="728861"/>
            <a:chExt cx="1149539" cy="114953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ADA8D2D-80D2-BC40-B3F0-C51F3896E745}"/>
                </a:ext>
              </a:extLst>
            </p:cNvPr>
            <p:cNvSpPr/>
            <p:nvPr/>
          </p:nvSpPr>
          <p:spPr>
            <a:xfrm>
              <a:off x="7187373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BC645A1-8D1F-874F-9E87-3D00DFCD9AB7}"/>
                </a:ext>
              </a:extLst>
            </p:cNvPr>
            <p:cNvSpPr/>
            <p:nvPr/>
          </p:nvSpPr>
          <p:spPr>
            <a:xfrm>
              <a:off x="747475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A05388-1580-1548-A1DB-239F36F2EBF8}"/>
                </a:ext>
              </a:extLst>
            </p:cNvPr>
            <p:cNvSpPr/>
            <p:nvPr/>
          </p:nvSpPr>
          <p:spPr>
            <a:xfrm>
              <a:off x="7187373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714773-07A3-D941-BEB1-693F675EBC04}"/>
                </a:ext>
              </a:extLst>
            </p:cNvPr>
            <p:cNvSpPr/>
            <p:nvPr/>
          </p:nvSpPr>
          <p:spPr>
            <a:xfrm>
              <a:off x="7474758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029223-2885-BF41-AF96-9A263C105FEC}"/>
                </a:ext>
              </a:extLst>
            </p:cNvPr>
            <p:cNvSpPr/>
            <p:nvPr/>
          </p:nvSpPr>
          <p:spPr>
            <a:xfrm>
              <a:off x="776214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EFC7337-6F77-A442-A066-CE6F6E286141}"/>
                </a:ext>
              </a:extLst>
            </p:cNvPr>
            <p:cNvSpPr/>
            <p:nvPr/>
          </p:nvSpPr>
          <p:spPr>
            <a:xfrm>
              <a:off x="8049527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5FBCC33-C857-CF44-8161-2A9F668D900E}"/>
                </a:ext>
              </a:extLst>
            </p:cNvPr>
            <p:cNvSpPr/>
            <p:nvPr/>
          </p:nvSpPr>
          <p:spPr>
            <a:xfrm>
              <a:off x="7762143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D9D4E7-5D66-AA48-8FC4-9FE8AC63FC6D}"/>
                </a:ext>
              </a:extLst>
            </p:cNvPr>
            <p:cNvSpPr/>
            <p:nvPr/>
          </p:nvSpPr>
          <p:spPr>
            <a:xfrm>
              <a:off x="8049527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6E4EDA8-E1C0-BC47-A467-323AE5F79870}"/>
                </a:ext>
              </a:extLst>
            </p:cNvPr>
            <p:cNvSpPr/>
            <p:nvPr/>
          </p:nvSpPr>
          <p:spPr>
            <a:xfrm>
              <a:off x="7187373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166B7F8-0622-E540-8C0C-E972A98E3021}"/>
                </a:ext>
              </a:extLst>
            </p:cNvPr>
            <p:cNvSpPr/>
            <p:nvPr/>
          </p:nvSpPr>
          <p:spPr>
            <a:xfrm>
              <a:off x="747475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FF9D90-618C-EE40-88A9-FCA2DCDB5FAE}"/>
                </a:ext>
              </a:extLst>
            </p:cNvPr>
            <p:cNvSpPr/>
            <p:nvPr/>
          </p:nvSpPr>
          <p:spPr>
            <a:xfrm>
              <a:off x="7187373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52E618-B899-B94F-A73F-8207BF4B6B56}"/>
                </a:ext>
              </a:extLst>
            </p:cNvPr>
            <p:cNvSpPr/>
            <p:nvPr/>
          </p:nvSpPr>
          <p:spPr>
            <a:xfrm>
              <a:off x="747475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AFD2E6-0427-C34A-90AC-B4E67B3B8B01}"/>
                </a:ext>
              </a:extLst>
            </p:cNvPr>
            <p:cNvSpPr/>
            <p:nvPr/>
          </p:nvSpPr>
          <p:spPr>
            <a:xfrm>
              <a:off x="7762142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A25D4A4-9E83-6F4D-8FEF-7F4D2EA19C05}"/>
                </a:ext>
              </a:extLst>
            </p:cNvPr>
            <p:cNvSpPr/>
            <p:nvPr/>
          </p:nvSpPr>
          <p:spPr>
            <a:xfrm>
              <a:off x="804952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EB37425-C05C-D944-9E30-C20A112D04A0}"/>
                </a:ext>
              </a:extLst>
            </p:cNvPr>
            <p:cNvSpPr/>
            <p:nvPr/>
          </p:nvSpPr>
          <p:spPr>
            <a:xfrm>
              <a:off x="776214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867B94C-ED11-3B47-AE21-888BEC3584EC}"/>
                </a:ext>
              </a:extLst>
            </p:cNvPr>
            <p:cNvSpPr/>
            <p:nvPr/>
          </p:nvSpPr>
          <p:spPr>
            <a:xfrm>
              <a:off x="8049527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526E7DB-8F2F-4248-B8B8-A6CB05CCE3D9}"/>
                </a:ext>
              </a:extLst>
            </p:cNvPr>
            <p:cNvSpPr/>
            <p:nvPr/>
          </p:nvSpPr>
          <p:spPr>
            <a:xfrm>
              <a:off x="7239178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D9216D6-6AE4-3241-A720-912B6D578F15}"/>
                </a:ext>
              </a:extLst>
            </p:cNvPr>
            <p:cNvSpPr/>
            <p:nvPr/>
          </p:nvSpPr>
          <p:spPr>
            <a:xfrm>
              <a:off x="7813946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F86BBD-4CB1-D842-9A43-C2D75AA79EBA}"/>
                </a:ext>
              </a:extLst>
            </p:cNvPr>
            <p:cNvSpPr/>
            <p:nvPr/>
          </p:nvSpPr>
          <p:spPr>
            <a:xfrm>
              <a:off x="7526562" y="164281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2E09015-159E-1048-95A7-5AABEC8C6C4C}"/>
              </a:ext>
            </a:extLst>
          </p:cNvPr>
          <p:cNvGrpSpPr/>
          <p:nvPr/>
        </p:nvGrpSpPr>
        <p:grpSpPr>
          <a:xfrm>
            <a:off x="3839398" y="2260440"/>
            <a:ext cx="1149539" cy="1149538"/>
            <a:chOff x="3839398" y="2260440"/>
            <a:chExt cx="1149539" cy="114953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F1E0618-D6D7-8248-A1DD-BA2E3B0E5680}"/>
                </a:ext>
              </a:extLst>
            </p:cNvPr>
            <p:cNvSpPr/>
            <p:nvPr/>
          </p:nvSpPr>
          <p:spPr>
            <a:xfrm>
              <a:off x="3839398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BBBBB8-5707-C745-A523-39C9B80FE086}"/>
                </a:ext>
              </a:extLst>
            </p:cNvPr>
            <p:cNvSpPr/>
            <p:nvPr/>
          </p:nvSpPr>
          <p:spPr>
            <a:xfrm>
              <a:off x="4126783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BF21DF6-1463-644C-9F3E-D4D4F7080BC6}"/>
                </a:ext>
              </a:extLst>
            </p:cNvPr>
            <p:cNvSpPr/>
            <p:nvPr/>
          </p:nvSpPr>
          <p:spPr>
            <a:xfrm>
              <a:off x="3839398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681668F-1BE2-FD4E-B7FE-BBF022C72EF6}"/>
                </a:ext>
              </a:extLst>
            </p:cNvPr>
            <p:cNvSpPr/>
            <p:nvPr/>
          </p:nvSpPr>
          <p:spPr>
            <a:xfrm>
              <a:off x="4126783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A4979F-A754-CF42-9607-17B1585AE7C1}"/>
                </a:ext>
              </a:extLst>
            </p:cNvPr>
            <p:cNvSpPr/>
            <p:nvPr/>
          </p:nvSpPr>
          <p:spPr>
            <a:xfrm>
              <a:off x="4414168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F1ED93-F3DC-1E42-9C21-11642EFF17CC}"/>
                </a:ext>
              </a:extLst>
            </p:cNvPr>
            <p:cNvSpPr/>
            <p:nvPr/>
          </p:nvSpPr>
          <p:spPr>
            <a:xfrm>
              <a:off x="4701552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CADEBB-3BD6-674D-9B91-74489C86AECF}"/>
                </a:ext>
              </a:extLst>
            </p:cNvPr>
            <p:cNvSpPr/>
            <p:nvPr/>
          </p:nvSpPr>
          <p:spPr>
            <a:xfrm>
              <a:off x="4414168" y="254782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A545510-11DA-0446-AA68-302562CC58E4}"/>
                </a:ext>
              </a:extLst>
            </p:cNvPr>
            <p:cNvSpPr/>
            <p:nvPr/>
          </p:nvSpPr>
          <p:spPr>
            <a:xfrm>
              <a:off x="4701552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6F21D4-0E31-2A4B-A39E-24A0173F1C91}"/>
                </a:ext>
              </a:extLst>
            </p:cNvPr>
            <p:cNvSpPr/>
            <p:nvPr/>
          </p:nvSpPr>
          <p:spPr>
            <a:xfrm>
              <a:off x="3839398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5850D82-FDA2-0E4D-8D82-AC69A7DB2E41}"/>
                </a:ext>
              </a:extLst>
            </p:cNvPr>
            <p:cNvSpPr/>
            <p:nvPr/>
          </p:nvSpPr>
          <p:spPr>
            <a:xfrm>
              <a:off x="4126783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3E1D79-B38C-6944-A29E-103C92F7353B}"/>
                </a:ext>
              </a:extLst>
            </p:cNvPr>
            <p:cNvSpPr/>
            <p:nvPr/>
          </p:nvSpPr>
          <p:spPr>
            <a:xfrm>
              <a:off x="3839398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6C39E7A-9687-FE42-8484-BC515B252BF0}"/>
                </a:ext>
              </a:extLst>
            </p:cNvPr>
            <p:cNvSpPr/>
            <p:nvPr/>
          </p:nvSpPr>
          <p:spPr>
            <a:xfrm>
              <a:off x="4126782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1F4C8FE-B169-2A41-800F-DFF17F81FA5B}"/>
                </a:ext>
              </a:extLst>
            </p:cNvPr>
            <p:cNvSpPr/>
            <p:nvPr/>
          </p:nvSpPr>
          <p:spPr>
            <a:xfrm>
              <a:off x="4414167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57ECA74-CC1B-3A4E-B5F9-57CBA72B952B}"/>
                </a:ext>
              </a:extLst>
            </p:cNvPr>
            <p:cNvSpPr/>
            <p:nvPr/>
          </p:nvSpPr>
          <p:spPr>
            <a:xfrm>
              <a:off x="4701552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E4E1552-D116-074A-94CD-D93721ECF9F4}"/>
                </a:ext>
              </a:extLst>
            </p:cNvPr>
            <p:cNvSpPr/>
            <p:nvPr/>
          </p:nvSpPr>
          <p:spPr>
            <a:xfrm>
              <a:off x="4414167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EAA3902-208E-394A-90C7-D29184EEF611}"/>
                </a:ext>
              </a:extLst>
            </p:cNvPr>
            <p:cNvSpPr/>
            <p:nvPr/>
          </p:nvSpPr>
          <p:spPr>
            <a:xfrm>
              <a:off x="4701552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D4DF177-F56E-0747-9319-64FDBB21B924}"/>
                </a:ext>
              </a:extLst>
            </p:cNvPr>
            <p:cNvSpPr/>
            <p:nvPr/>
          </p:nvSpPr>
          <p:spPr>
            <a:xfrm>
              <a:off x="3891203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5B04A56-1EB4-A946-832A-CF68BC83E6CC}"/>
                </a:ext>
              </a:extLst>
            </p:cNvPr>
            <p:cNvSpPr/>
            <p:nvPr/>
          </p:nvSpPr>
          <p:spPr>
            <a:xfrm>
              <a:off x="4753356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C293C33E-D7F9-1846-A4D2-92E7A127C5C3}"/>
              </a:ext>
            </a:extLst>
          </p:cNvPr>
          <p:cNvGrpSpPr/>
          <p:nvPr/>
        </p:nvGrpSpPr>
        <p:grpSpPr>
          <a:xfrm>
            <a:off x="5517450" y="2260440"/>
            <a:ext cx="1149539" cy="1149538"/>
            <a:chOff x="5517450" y="2260440"/>
            <a:chExt cx="1149539" cy="114953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9576F3-82D4-CF42-B560-FCD2F936C9F1}"/>
                </a:ext>
              </a:extLst>
            </p:cNvPr>
            <p:cNvSpPr/>
            <p:nvPr/>
          </p:nvSpPr>
          <p:spPr>
            <a:xfrm>
              <a:off x="5517450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3CF8468-3C58-E140-B56D-52C7FE8366E9}"/>
                </a:ext>
              </a:extLst>
            </p:cNvPr>
            <p:cNvSpPr/>
            <p:nvPr/>
          </p:nvSpPr>
          <p:spPr>
            <a:xfrm>
              <a:off x="5804835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601ACF-009C-1348-AAC6-0AE835A4397F}"/>
                </a:ext>
              </a:extLst>
            </p:cNvPr>
            <p:cNvSpPr/>
            <p:nvPr/>
          </p:nvSpPr>
          <p:spPr>
            <a:xfrm>
              <a:off x="551745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6490D26-F0AC-8146-8BB2-3695C371BA23}"/>
                </a:ext>
              </a:extLst>
            </p:cNvPr>
            <p:cNvSpPr/>
            <p:nvPr/>
          </p:nvSpPr>
          <p:spPr>
            <a:xfrm>
              <a:off x="5804835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F75AAF-01AB-2A48-950A-841E0A8D0C48}"/>
                </a:ext>
              </a:extLst>
            </p:cNvPr>
            <p:cNvSpPr/>
            <p:nvPr/>
          </p:nvSpPr>
          <p:spPr>
            <a:xfrm>
              <a:off x="6092220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FB0E72-6DFB-F14C-A9F4-84228E2E7CA4}"/>
                </a:ext>
              </a:extLst>
            </p:cNvPr>
            <p:cNvSpPr/>
            <p:nvPr/>
          </p:nvSpPr>
          <p:spPr>
            <a:xfrm>
              <a:off x="6379604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EB86BD4-5C98-F242-9D73-54392CC10699}"/>
                </a:ext>
              </a:extLst>
            </p:cNvPr>
            <p:cNvSpPr/>
            <p:nvPr/>
          </p:nvSpPr>
          <p:spPr>
            <a:xfrm>
              <a:off x="609222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7F640DF-9F6C-7640-8118-F37D8FEE62F3}"/>
                </a:ext>
              </a:extLst>
            </p:cNvPr>
            <p:cNvSpPr/>
            <p:nvPr/>
          </p:nvSpPr>
          <p:spPr>
            <a:xfrm>
              <a:off x="6379604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9373479-4B59-F941-89CA-D268313CCDDE}"/>
                </a:ext>
              </a:extLst>
            </p:cNvPr>
            <p:cNvSpPr/>
            <p:nvPr/>
          </p:nvSpPr>
          <p:spPr>
            <a:xfrm>
              <a:off x="5517450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228EEB1-690C-904A-B9CA-E8E29A2408D5}"/>
                </a:ext>
              </a:extLst>
            </p:cNvPr>
            <p:cNvSpPr/>
            <p:nvPr/>
          </p:nvSpPr>
          <p:spPr>
            <a:xfrm>
              <a:off x="5804835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3673334-2E3E-4241-B2D6-AC7EBA86FB0B}"/>
                </a:ext>
              </a:extLst>
            </p:cNvPr>
            <p:cNvSpPr/>
            <p:nvPr/>
          </p:nvSpPr>
          <p:spPr>
            <a:xfrm>
              <a:off x="5517450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9784E1E-924B-5649-A7E2-BB6E30C5C01E}"/>
                </a:ext>
              </a:extLst>
            </p:cNvPr>
            <p:cNvSpPr/>
            <p:nvPr/>
          </p:nvSpPr>
          <p:spPr>
            <a:xfrm>
              <a:off x="580483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63A401A-6543-644F-894F-6F4B4B2E47F3}"/>
                </a:ext>
              </a:extLst>
            </p:cNvPr>
            <p:cNvSpPr/>
            <p:nvPr/>
          </p:nvSpPr>
          <p:spPr>
            <a:xfrm>
              <a:off x="6092219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C16C734-0E6A-BB46-88CB-52D7CA553FB1}"/>
                </a:ext>
              </a:extLst>
            </p:cNvPr>
            <p:cNvSpPr/>
            <p:nvPr/>
          </p:nvSpPr>
          <p:spPr>
            <a:xfrm>
              <a:off x="6379604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92A9ABB-E000-B441-9004-4690AC3225A4}"/>
                </a:ext>
              </a:extLst>
            </p:cNvPr>
            <p:cNvSpPr/>
            <p:nvPr/>
          </p:nvSpPr>
          <p:spPr>
            <a:xfrm>
              <a:off x="6092219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0BD661A-8512-A147-B426-39559486627D}"/>
                </a:ext>
              </a:extLst>
            </p:cNvPr>
            <p:cNvSpPr/>
            <p:nvPr/>
          </p:nvSpPr>
          <p:spPr>
            <a:xfrm>
              <a:off x="637960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01A576B-347F-BA48-B89B-5013D8DC32A5}"/>
                </a:ext>
              </a:extLst>
            </p:cNvPr>
            <p:cNvSpPr/>
            <p:nvPr/>
          </p:nvSpPr>
          <p:spPr>
            <a:xfrm>
              <a:off x="5569255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E03342-583A-BE45-B80B-1F6D738EE03E}"/>
                </a:ext>
              </a:extLst>
            </p:cNvPr>
            <p:cNvSpPr/>
            <p:nvPr/>
          </p:nvSpPr>
          <p:spPr>
            <a:xfrm>
              <a:off x="6431408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0F985F0-861B-D44E-B24D-60A37E218C68}"/>
              </a:ext>
            </a:extLst>
          </p:cNvPr>
          <p:cNvGrpSpPr/>
          <p:nvPr/>
        </p:nvGrpSpPr>
        <p:grpSpPr>
          <a:xfrm>
            <a:off x="7187373" y="2255358"/>
            <a:ext cx="1149539" cy="1149538"/>
            <a:chOff x="7187373" y="2255358"/>
            <a:chExt cx="1149539" cy="114953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CC914C6-3CB8-8E4D-9BB2-ECBCEA2F3796}"/>
                </a:ext>
              </a:extLst>
            </p:cNvPr>
            <p:cNvSpPr/>
            <p:nvPr/>
          </p:nvSpPr>
          <p:spPr>
            <a:xfrm>
              <a:off x="7187373" y="225535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4228E39-8050-8944-94E9-C312268B510C}"/>
                </a:ext>
              </a:extLst>
            </p:cNvPr>
            <p:cNvSpPr/>
            <p:nvPr/>
          </p:nvSpPr>
          <p:spPr>
            <a:xfrm>
              <a:off x="7474758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0C6CDFF-3E8E-C442-BDBB-4B3D6F9ED36F}"/>
                </a:ext>
              </a:extLst>
            </p:cNvPr>
            <p:cNvSpPr/>
            <p:nvPr/>
          </p:nvSpPr>
          <p:spPr>
            <a:xfrm>
              <a:off x="718737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DAFD6F6-DC9D-C746-942A-1DA158A4B8D3}"/>
                </a:ext>
              </a:extLst>
            </p:cNvPr>
            <p:cNvSpPr/>
            <p:nvPr/>
          </p:nvSpPr>
          <p:spPr>
            <a:xfrm>
              <a:off x="7474758" y="254274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9ECC61E-FC17-DA45-BF9E-7213E2ECA122}"/>
                </a:ext>
              </a:extLst>
            </p:cNvPr>
            <p:cNvSpPr/>
            <p:nvPr/>
          </p:nvSpPr>
          <p:spPr>
            <a:xfrm>
              <a:off x="7762143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9182E3D-B09A-9348-A386-4771D11222A0}"/>
                </a:ext>
              </a:extLst>
            </p:cNvPr>
            <p:cNvSpPr/>
            <p:nvPr/>
          </p:nvSpPr>
          <p:spPr>
            <a:xfrm>
              <a:off x="8049527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D9734A-7B57-7243-A652-37B852A94E99}"/>
                </a:ext>
              </a:extLst>
            </p:cNvPr>
            <p:cNvSpPr/>
            <p:nvPr/>
          </p:nvSpPr>
          <p:spPr>
            <a:xfrm>
              <a:off x="776214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EB6027B-7E46-CB4A-941E-F3880306FA76}"/>
                </a:ext>
              </a:extLst>
            </p:cNvPr>
            <p:cNvSpPr/>
            <p:nvPr/>
          </p:nvSpPr>
          <p:spPr>
            <a:xfrm>
              <a:off x="8049527" y="254274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3B5F3F0-5DC7-EF4F-A626-302B7F6736FC}"/>
                </a:ext>
              </a:extLst>
            </p:cNvPr>
            <p:cNvSpPr/>
            <p:nvPr/>
          </p:nvSpPr>
          <p:spPr>
            <a:xfrm>
              <a:off x="7187373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1223C68-F1E0-B04F-BF6E-60B3C9B15F41}"/>
                </a:ext>
              </a:extLst>
            </p:cNvPr>
            <p:cNvSpPr/>
            <p:nvPr/>
          </p:nvSpPr>
          <p:spPr>
            <a:xfrm>
              <a:off x="7474758" y="283012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F1BC339-B970-5C43-93AC-A30BEF0C1B77}"/>
                </a:ext>
              </a:extLst>
            </p:cNvPr>
            <p:cNvSpPr/>
            <p:nvPr/>
          </p:nvSpPr>
          <p:spPr>
            <a:xfrm>
              <a:off x="7187373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90ABE0F-3872-D844-948B-BE8B890BEFE1}"/>
                </a:ext>
              </a:extLst>
            </p:cNvPr>
            <p:cNvSpPr/>
            <p:nvPr/>
          </p:nvSpPr>
          <p:spPr>
            <a:xfrm>
              <a:off x="747475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8CF9A09-64E2-1149-A30F-351738BF76C9}"/>
                </a:ext>
              </a:extLst>
            </p:cNvPr>
            <p:cNvSpPr/>
            <p:nvPr/>
          </p:nvSpPr>
          <p:spPr>
            <a:xfrm>
              <a:off x="7762142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84054B4-A23E-464C-BB9E-C962953962A1}"/>
                </a:ext>
              </a:extLst>
            </p:cNvPr>
            <p:cNvSpPr/>
            <p:nvPr/>
          </p:nvSpPr>
          <p:spPr>
            <a:xfrm>
              <a:off x="8049527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010B7EB-D045-334A-9816-BD0DDD8A562D}"/>
                </a:ext>
              </a:extLst>
            </p:cNvPr>
            <p:cNvSpPr/>
            <p:nvPr/>
          </p:nvSpPr>
          <p:spPr>
            <a:xfrm>
              <a:off x="7762142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904AC66-5D98-E94A-819F-A6643A9F683E}"/>
                </a:ext>
              </a:extLst>
            </p:cNvPr>
            <p:cNvSpPr/>
            <p:nvPr/>
          </p:nvSpPr>
          <p:spPr>
            <a:xfrm>
              <a:off x="804952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2BB0B39-25DB-104B-BB18-665F48B2DE66}"/>
                </a:ext>
              </a:extLst>
            </p:cNvPr>
            <p:cNvSpPr/>
            <p:nvPr/>
          </p:nvSpPr>
          <p:spPr>
            <a:xfrm>
              <a:off x="7239178" y="230716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81109F2-3A3E-7545-A7E1-EF8D3E39E207}"/>
                </a:ext>
              </a:extLst>
            </p:cNvPr>
            <p:cNvSpPr/>
            <p:nvPr/>
          </p:nvSpPr>
          <p:spPr>
            <a:xfrm>
              <a:off x="8101331" y="259454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24FE0FE-0215-8F4A-9A3A-47200CB6569A}"/>
                </a:ext>
              </a:extLst>
            </p:cNvPr>
            <p:cNvSpPr/>
            <p:nvPr/>
          </p:nvSpPr>
          <p:spPr>
            <a:xfrm>
              <a:off x="7526561" y="288193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5A531E2-C59B-2B4A-968B-C3982ABF4664}"/>
              </a:ext>
            </a:extLst>
          </p:cNvPr>
          <p:cNvGrpSpPr/>
          <p:nvPr/>
        </p:nvGrpSpPr>
        <p:grpSpPr>
          <a:xfrm>
            <a:off x="3841902" y="3777870"/>
            <a:ext cx="1149539" cy="1149538"/>
            <a:chOff x="3841902" y="3777870"/>
            <a:chExt cx="1149539" cy="1149538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0DCD641-81A1-4D48-8B2B-CB6F5318ADF3}"/>
                </a:ext>
              </a:extLst>
            </p:cNvPr>
            <p:cNvSpPr/>
            <p:nvPr/>
          </p:nvSpPr>
          <p:spPr>
            <a:xfrm>
              <a:off x="3841902" y="377787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1D00F0C-20BD-F348-8B8C-9D1B15FF828D}"/>
                </a:ext>
              </a:extLst>
            </p:cNvPr>
            <p:cNvSpPr/>
            <p:nvPr/>
          </p:nvSpPr>
          <p:spPr>
            <a:xfrm>
              <a:off x="4129287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BF0BAF1-4E41-994E-AA1E-11AF6877AC72}"/>
                </a:ext>
              </a:extLst>
            </p:cNvPr>
            <p:cNvSpPr/>
            <p:nvPr/>
          </p:nvSpPr>
          <p:spPr>
            <a:xfrm>
              <a:off x="3841902" y="406525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9EA0681-FFEA-0040-BCF0-2B8267A1DD3C}"/>
                </a:ext>
              </a:extLst>
            </p:cNvPr>
            <p:cNvSpPr/>
            <p:nvPr/>
          </p:nvSpPr>
          <p:spPr>
            <a:xfrm>
              <a:off x="4129287" y="406525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7967862-07B0-9A49-9CCF-E2A8450AE968}"/>
                </a:ext>
              </a:extLst>
            </p:cNvPr>
            <p:cNvSpPr/>
            <p:nvPr/>
          </p:nvSpPr>
          <p:spPr>
            <a:xfrm>
              <a:off x="4416672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8D4E022-3E92-324E-8AC8-8ADFBAE621B9}"/>
                </a:ext>
              </a:extLst>
            </p:cNvPr>
            <p:cNvSpPr/>
            <p:nvPr/>
          </p:nvSpPr>
          <p:spPr>
            <a:xfrm>
              <a:off x="4704056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305586A-09FF-E145-9D42-D83E7153F23A}"/>
                </a:ext>
              </a:extLst>
            </p:cNvPr>
            <p:cNvSpPr/>
            <p:nvPr/>
          </p:nvSpPr>
          <p:spPr>
            <a:xfrm>
              <a:off x="4416672" y="406525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B5A2C9D-BFD7-0749-8357-889EBDD2FE10}"/>
                </a:ext>
              </a:extLst>
            </p:cNvPr>
            <p:cNvSpPr/>
            <p:nvPr/>
          </p:nvSpPr>
          <p:spPr>
            <a:xfrm>
              <a:off x="4704056" y="406525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6F777AA-31F3-DC4A-AD67-B7E774276548}"/>
                </a:ext>
              </a:extLst>
            </p:cNvPr>
            <p:cNvSpPr/>
            <p:nvPr/>
          </p:nvSpPr>
          <p:spPr>
            <a:xfrm>
              <a:off x="3841902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B7491FF-18F3-FA48-B0AC-48C8B1CB66A6}"/>
                </a:ext>
              </a:extLst>
            </p:cNvPr>
            <p:cNvSpPr/>
            <p:nvPr/>
          </p:nvSpPr>
          <p:spPr>
            <a:xfrm>
              <a:off x="4129287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F4416DA-3299-2C47-80CB-DE4AD86A054F}"/>
                </a:ext>
              </a:extLst>
            </p:cNvPr>
            <p:cNvSpPr/>
            <p:nvPr/>
          </p:nvSpPr>
          <p:spPr>
            <a:xfrm>
              <a:off x="3841902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753AB36-F8F1-B143-AB89-CCFC5AFF74BF}"/>
                </a:ext>
              </a:extLst>
            </p:cNvPr>
            <p:cNvSpPr/>
            <p:nvPr/>
          </p:nvSpPr>
          <p:spPr>
            <a:xfrm>
              <a:off x="4129286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5480BA-55FA-7342-BC49-6A64F277AA35}"/>
                </a:ext>
              </a:extLst>
            </p:cNvPr>
            <p:cNvSpPr/>
            <p:nvPr/>
          </p:nvSpPr>
          <p:spPr>
            <a:xfrm>
              <a:off x="4416671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9C5EB47-A156-B045-B40E-5777548BE8A6}"/>
                </a:ext>
              </a:extLst>
            </p:cNvPr>
            <p:cNvSpPr/>
            <p:nvPr/>
          </p:nvSpPr>
          <p:spPr>
            <a:xfrm>
              <a:off x="4704056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AD95898-39E7-4849-B121-3903683B1410}"/>
                </a:ext>
              </a:extLst>
            </p:cNvPr>
            <p:cNvSpPr/>
            <p:nvPr/>
          </p:nvSpPr>
          <p:spPr>
            <a:xfrm>
              <a:off x="4416671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2BEDDE3-74C3-494D-98BB-A717338D59D2}"/>
                </a:ext>
              </a:extLst>
            </p:cNvPr>
            <p:cNvSpPr/>
            <p:nvPr/>
          </p:nvSpPr>
          <p:spPr>
            <a:xfrm>
              <a:off x="4704056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2036587-25E1-8E48-877F-15F98C80A575}"/>
                </a:ext>
              </a:extLst>
            </p:cNvPr>
            <p:cNvSpPr/>
            <p:nvPr/>
          </p:nvSpPr>
          <p:spPr>
            <a:xfrm>
              <a:off x="3893707" y="382967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6F80083-C7FF-4943-8D81-879B153476BF}"/>
                </a:ext>
              </a:extLst>
            </p:cNvPr>
            <p:cNvSpPr/>
            <p:nvPr/>
          </p:nvSpPr>
          <p:spPr>
            <a:xfrm>
              <a:off x="4176172" y="441289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41924CA-8F9C-8746-86A7-04DB1C3832F9}"/>
              </a:ext>
            </a:extLst>
          </p:cNvPr>
          <p:cNvGrpSpPr/>
          <p:nvPr/>
        </p:nvGrpSpPr>
        <p:grpSpPr>
          <a:xfrm>
            <a:off x="5509337" y="3778259"/>
            <a:ext cx="1149539" cy="1149538"/>
            <a:chOff x="5509337" y="3778259"/>
            <a:chExt cx="1149539" cy="114953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AD5C253-2077-6945-8E89-3248BB8FE191}"/>
                </a:ext>
              </a:extLst>
            </p:cNvPr>
            <p:cNvSpPr/>
            <p:nvPr/>
          </p:nvSpPr>
          <p:spPr>
            <a:xfrm>
              <a:off x="5509337" y="377825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8B93727-720D-8140-8885-D330117CBAE1}"/>
                </a:ext>
              </a:extLst>
            </p:cNvPr>
            <p:cNvSpPr/>
            <p:nvPr/>
          </p:nvSpPr>
          <p:spPr>
            <a:xfrm>
              <a:off x="5796722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AC81EA9-B905-1445-885D-E76676714FAE}"/>
                </a:ext>
              </a:extLst>
            </p:cNvPr>
            <p:cNvSpPr/>
            <p:nvPr/>
          </p:nvSpPr>
          <p:spPr>
            <a:xfrm>
              <a:off x="550933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F1E31F3-7297-AB47-935C-AF25AD360B60}"/>
                </a:ext>
              </a:extLst>
            </p:cNvPr>
            <p:cNvSpPr/>
            <p:nvPr/>
          </p:nvSpPr>
          <p:spPr>
            <a:xfrm>
              <a:off x="5796722" y="40656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BF77963-2B37-3F46-8D57-D681516BBE18}"/>
                </a:ext>
              </a:extLst>
            </p:cNvPr>
            <p:cNvSpPr/>
            <p:nvPr/>
          </p:nvSpPr>
          <p:spPr>
            <a:xfrm>
              <a:off x="6084107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E0D6740-9B6D-6943-B374-4413837E1CB3}"/>
                </a:ext>
              </a:extLst>
            </p:cNvPr>
            <p:cNvSpPr/>
            <p:nvPr/>
          </p:nvSpPr>
          <p:spPr>
            <a:xfrm>
              <a:off x="6371491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128319-C31A-6841-812E-CB98CCE07B1D}"/>
                </a:ext>
              </a:extLst>
            </p:cNvPr>
            <p:cNvSpPr/>
            <p:nvPr/>
          </p:nvSpPr>
          <p:spPr>
            <a:xfrm>
              <a:off x="608410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028B7ED-C676-D740-B532-2059D5FED589}"/>
                </a:ext>
              </a:extLst>
            </p:cNvPr>
            <p:cNvSpPr/>
            <p:nvPr/>
          </p:nvSpPr>
          <p:spPr>
            <a:xfrm>
              <a:off x="6371491" y="406564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F27FBA7-8CF6-6D49-A459-F1CFA2A84FE5}"/>
                </a:ext>
              </a:extLst>
            </p:cNvPr>
            <p:cNvSpPr/>
            <p:nvPr/>
          </p:nvSpPr>
          <p:spPr>
            <a:xfrm>
              <a:off x="5509337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194C10-D3C3-3542-BE15-B14DEF2961F0}"/>
                </a:ext>
              </a:extLst>
            </p:cNvPr>
            <p:cNvSpPr/>
            <p:nvPr/>
          </p:nvSpPr>
          <p:spPr>
            <a:xfrm>
              <a:off x="5796722" y="43530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353DC7F-8743-1742-B85B-6A5CAA6FA5AD}"/>
                </a:ext>
              </a:extLst>
            </p:cNvPr>
            <p:cNvSpPr/>
            <p:nvPr/>
          </p:nvSpPr>
          <p:spPr>
            <a:xfrm>
              <a:off x="5509337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BEC29E2-9EB0-CF4F-B75A-52E7F5BB5B1E}"/>
                </a:ext>
              </a:extLst>
            </p:cNvPr>
            <p:cNvSpPr/>
            <p:nvPr/>
          </p:nvSpPr>
          <p:spPr>
            <a:xfrm>
              <a:off x="579672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87CD988-22EF-1F43-9493-47A6F9551967}"/>
                </a:ext>
              </a:extLst>
            </p:cNvPr>
            <p:cNvSpPr/>
            <p:nvPr/>
          </p:nvSpPr>
          <p:spPr>
            <a:xfrm>
              <a:off x="6084106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9C2350D-A9B1-154E-86CF-3210C59856FB}"/>
                </a:ext>
              </a:extLst>
            </p:cNvPr>
            <p:cNvSpPr/>
            <p:nvPr/>
          </p:nvSpPr>
          <p:spPr>
            <a:xfrm>
              <a:off x="6371491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52B2584-7D70-704B-95DF-A05F0E1F269D}"/>
                </a:ext>
              </a:extLst>
            </p:cNvPr>
            <p:cNvSpPr/>
            <p:nvPr/>
          </p:nvSpPr>
          <p:spPr>
            <a:xfrm>
              <a:off x="6084106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103F23F-6B43-FC4E-B6EB-06BE11CB75D8}"/>
                </a:ext>
              </a:extLst>
            </p:cNvPr>
            <p:cNvSpPr/>
            <p:nvPr/>
          </p:nvSpPr>
          <p:spPr>
            <a:xfrm>
              <a:off x="637149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55F4668-F71C-514E-B8CF-835D22AECAFB}"/>
                </a:ext>
              </a:extLst>
            </p:cNvPr>
            <p:cNvSpPr/>
            <p:nvPr/>
          </p:nvSpPr>
          <p:spPr>
            <a:xfrm>
              <a:off x="5561142" y="383006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A66E5696-B587-744E-BEA0-23CACA140DE6}"/>
                </a:ext>
              </a:extLst>
            </p:cNvPr>
            <p:cNvSpPr/>
            <p:nvPr/>
          </p:nvSpPr>
          <p:spPr>
            <a:xfrm>
              <a:off x="5843607" y="4413282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Bent-Up Arrow 203">
            <a:extLst>
              <a:ext uri="{FF2B5EF4-FFF2-40B4-BE49-F238E27FC236}">
                <a16:creationId xmlns:a16="http://schemas.microsoft.com/office/drawing/2014/main" id="{BF601C29-0CC4-D349-88BE-CC554FB7EDC1}"/>
              </a:ext>
            </a:extLst>
          </p:cNvPr>
          <p:cNvSpPr/>
          <p:nvPr/>
        </p:nvSpPr>
        <p:spPr>
          <a:xfrm>
            <a:off x="7474757" y="3711388"/>
            <a:ext cx="626574" cy="66338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178618A-FB06-514B-9466-47E9DCCE0BD0}"/>
              </a:ext>
            </a:extLst>
          </p:cNvPr>
          <p:cNvGrpSpPr/>
          <p:nvPr/>
        </p:nvGrpSpPr>
        <p:grpSpPr>
          <a:xfrm>
            <a:off x="3839398" y="5337728"/>
            <a:ext cx="1149539" cy="1149538"/>
            <a:chOff x="3839398" y="5337728"/>
            <a:chExt cx="1149539" cy="1149538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BDE4D7-5455-9349-8657-1CC1E7DB0E22}"/>
                </a:ext>
              </a:extLst>
            </p:cNvPr>
            <p:cNvSpPr/>
            <p:nvPr/>
          </p:nvSpPr>
          <p:spPr>
            <a:xfrm>
              <a:off x="3839398" y="53377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8AF7A1D1-35E0-DD42-9988-D33E86BE2B4B}"/>
                </a:ext>
              </a:extLst>
            </p:cNvPr>
            <p:cNvSpPr/>
            <p:nvPr/>
          </p:nvSpPr>
          <p:spPr>
            <a:xfrm>
              <a:off x="4126783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1A41B36-E001-DE4E-B8EA-B342ED8276F3}"/>
                </a:ext>
              </a:extLst>
            </p:cNvPr>
            <p:cNvSpPr/>
            <p:nvPr/>
          </p:nvSpPr>
          <p:spPr>
            <a:xfrm>
              <a:off x="3839398" y="562511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BA3F91E-3411-2641-B0B6-DCFD0FA9F152}"/>
                </a:ext>
              </a:extLst>
            </p:cNvPr>
            <p:cNvSpPr/>
            <p:nvPr/>
          </p:nvSpPr>
          <p:spPr>
            <a:xfrm>
              <a:off x="4126783" y="56251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3C85A64-DEAE-9A47-8AE4-CE806E2411D6}"/>
                </a:ext>
              </a:extLst>
            </p:cNvPr>
            <p:cNvSpPr/>
            <p:nvPr/>
          </p:nvSpPr>
          <p:spPr>
            <a:xfrm>
              <a:off x="4414168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BFDC541-B720-3F46-A6D6-0645C06B6E42}"/>
                </a:ext>
              </a:extLst>
            </p:cNvPr>
            <p:cNvSpPr/>
            <p:nvPr/>
          </p:nvSpPr>
          <p:spPr>
            <a:xfrm>
              <a:off x="4701552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02AFF4E6-D3C9-6042-B938-612F2FDD9238}"/>
                </a:ext>
              </a:extLst>
            </p:cNvPr>
            <p:cNvSpPr/>
            <p:nvPr/>
          </p:nvSpPr>
          <p:spPr>
            <a:xfrm>
              <a:off x="4414168" y="562511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BE6D099-76CD-8F47-8E3F-12BF28FF9DDA}"/>
                </a:ext>
              </a:extLst>
            </p:cNvPr>
            <p:cNvSpPr/>
            <p:nvPr/>
          </p:nvSpPr>
          <p:spPr>
            <a:xfrm>
              <a:off x="4701552" y="562511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54C584E-03E0-6148-9698-FD2A3460B0C6}"/>
                </a:ext>
              </a:extLst>
            </p:cNvPr>
            <p:cNvSpPr/>
            <p:nvPr/>
          </p:nvSpPr>
          <p:spPr>
            <a:xfrm>
              <a:off x="3839398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27A42B0-36FD-8D41-B7D1-B93C719712A2}"/>
                </a:ext>
              </a:extLst>
            </p:cNvPr>
            <p:cNvSpPr/>
            <p:nvPr/>
          </p:nvSpPr>
          <p:spPr>
            <a:xfrm>
              <a:off x="4126783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042B075-377A-0F46-836B-84320BCCFE99}"/>
                </a:ext>
              </a:extLst>
            </p:cNvPr>
            <p:cNvSpPr/>
            <p:nvPr/>
          </p:nvSpPr>
          <p:spPr>
            <a:xfrm>
              <a:off x="3839398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506FF99-0CDD-9544-80AA-A6CD90BCB8D8}"/>
                </a:ext>
              </a:extLst>
            </p:cNvPr>
            <p:cNvSpPr/>
            <p:nvPr/>
          </p:nvSpPr>
          <p:spPr>
            <a:xfrm>
              <a:off x="4126782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5D04D51-8012-654E-8764-70B7FB29A29B}"/>
                </a:ext>
              </a:extLst>
            </p:cNvPr>
            <p:cNvSpPr/>
            <p:nvPr/>
          </p:nvSpPr>
          <p:spPr>
            <a:xfrm>
              <a:off x="4414167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EFA2108-F355-E740-A930-575C85598AB2}"/>
                </a:ext>
              </a:extLst>
            </p:cNvPr>
            <p:cNvSpPr/>
            <p:nvPr/>
          </p:nvSpPr>
          <p:spPr>
            <a:xfrm>
              <a:off x="4701552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183C6BE-E528-4643-A084-068B0343EBFA}"/>
                </a:ext>
              </a:extLst>
            </p:cNvPr>
            <p:cNvSpPr/>
            <p:nvPr/>
          </p:nvSpPr>
          <p:spPr>
            <a:xfrm>
              <a:off x="4414167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2CD6AF9-6329-1546-B8C2-E89530877406}"/>
                </a:ext>
              </a:extLst>
            </p:cNvPr>
            <p:cNvSpPr/>
            <p:nvPr/>
          </p:nvSpPr>
          <p:spPr>
            <a:xfrm>
              <a:off x="4701552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B59BDB49-DA55-6944-B61B-3121A0B74191}"/>
                </a:ext>
              </a:extLst>
            </p:cNvPr>
            <p:cNvSpPr/>
            <p:nvPr/>
          </p:nvSpPr>
          <p:spPr>
            <a:xfrm>
              <a:off x="3891203" y="538953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8559FE6-8155-0F4C-9BA5-F2C8B67B976F}"/>
                </a:ext>
              </a:extLst>
            </p:cNvPr>
            <p:cNvSpPr/>
            <p:nvPr/>
          </p:nvSpPr>
          <p:spPr>
            <a:xfrm>
              <a:off x="4753356" y="596953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BB6E5E4-FD34-3241-A905-D3CCA28F6D6A}"/>
              </a:ext>
            </a:extLst>
          </p:cNvPr>
          <p:cNvGrpSpPr/>
          <p:nvPr/>
        </p:nvGrpSpPr>
        <p:grpSpPr>
          <a:xfrm>
            <a:off x="5517450" y="5342193"/>
            <a:ext cx="1149539" cy="1149538"/>
            <a:chOff x="5517450" y="5342193"/>
            <a:chExt cx="1149539" cy="1149538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54114D4-8E28-7D4F-B9CA-BF693E5E5B6B}"/>
                </a:ext>
              </a:extLst>
            </p:cNvPr>
            <p:cNvSpPr/>
            <p:nvPr/>
          </p:nvSpPr>
          <p:spPr>
            <a:xfrm>
              <a:off x="5517450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1FCF18A-ED82-664C-832C-3DE5101C98AB}"/>
                </a:ext>
              </a:extLst>
            </p:cNvPr>
            <p:cNvSpPr/>
            <p:nvPr/>
          </p:nvSpPr>
          <p:spPr>
            <a:xfrm>
              <a:off x="5804835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080E163-B6F5-7D45-B84B-597B1C0EE17B}"/>
                </a:ext>
              </a:extLst>
            </p:cNvPr>
            <p:cNvSpPr/>
            <p:nvPr/>
          </p:nvSpPr>
          <p:spPr>
            <a:xfrm>
              <a:off x="551745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8A655BD-2BB2-F848-9638-5CAC47A018B4}"/>
                </a:ext>
              </a:extLst>
            </p:cNvPr>
            <p:cNvSpPr/>
            <p:nvPr/>
          </p:nvSpPr>
          <p:spPr>
            <a:xfrm>
              <a:off x="5804835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F379A99-E536-DC41-8745-905DC3BDDA3A}"/>
                </a:ext>
              </a:extLst>
            </p:cNvPr>
            <p:cNvSpPr/>
            <p:nvPr/>
          </p:nvSpPr>
          <p:spPr>
            <a:xfrm>
              <a:off x="6092220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B6E7393-87E9-3C40-90A2-F1CB539985E7}"/>
                </a:ext>
              </a:extLst>
            </p:cNvPr>
            <p:cNvSpPr/>
            <p:nvPr/>
          </p:nvSpPr>
          <p:spPr>
            <a:xfrm>
              <a:off x="6379604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6707B92-7D81-8446-B42B-8F24E746F535}"/>
                </a:ext>
              </a:extLst>
            </p:cNvPr>
            <p:cNvSpPr/>
            <p:nvPr/>
          </p:nvSpPr>
          <p:spPr>
            <a:xfrm>
              <a:off x="609222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88453E9-B4C5-CE49-A002-F21903346E2E}"/>
                </a:ext>
              </a:extLst>
            </p:cNvPr>
            <p:cNvSpPr/>
            <p:nvPr/>
          </p:nvSpPr>
          <p:spPr>
            <a:xfrm>
              <a:off x="6379604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BEB0106-CA56-984D-9D56-D68203C9EA4B}"/>
                </a:ext>
              </a:extLst>
            </p:cNvPr>
            <p:cNvSpPr/>
            <p:nvPr/>
          </p:nvSpPr>
          <p:spPr>
            <a:xfrm>
              <a:off x="5517450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17BEAD5-1553-CD4A-9672-C3DBE329D424}"/>
                </a:ext>
              </a:extLst>
            </p:cNvPr>
            <p:cNvSpPr/>
            <p:nvPr/>
          </p:nvSpPr>
          <p:spPr>
            <a:xfrm>
              <a:off x="5804835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C94EF8B-DB1D-9145-A260-66D574F38374}"/>
                </a:ext>
              </a:extLst>
            </p:cNvPr>
            <p:cNvSpPr/>
            <p:nvPr/>
          </p:nvSpPr>
          <p:spPr>
            <a:xfrm>
              <a:off x="5517450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B34C2DD8-9792-E54B-9D5A-F481B4AF98F9}"/>
                </a:ext>
              </a:extLst>
            </p:cNvPr>
            <p:cNvSpPr/>
            <p:nvPr/>
          </p:nvSpPr>
          <p:spPr>
            <a:xfrm>
              <a:off x="5804834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2F626AF-9E36-7B4D-B154-EB6E95A50214}"/>
                </a:ext>
              </a:extLst>
            </p:cNvPr>
            <p:cNvSpPr/>
            <p:nvPr/>
          </p:nvSpPr>
          <p:spPr>
            <a:xfrm>
              <a:off x="6092219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20D84D8-DF5F-D04E-B666-7C93E8282726}"/>
                </a:ext>
              </a:extLst>
            </p:cNvPr>
            <p:cNvSpPr/>
            <p:nvPr/>
          </p:nvSpPr>
          <p:spPr>
            <a:xfrm>
              <a:off x="6379604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9544C33-7862-C34A-9575-8A82CD8E6080}"/>
                </a:ext>
              </a:extLst>
            </p:cNvPr>
            <p:cNvSpPr/>
            <p:nvPr/>
          </p:nvSpPr>
          <p:spPr>
            <a:xfrm>
              <a:off x="6092219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43061FE-77F2-4B43-8A8C-6C693E6B1506}"/>
                </a:ext>
              </a:extLst>
            </p:cNvPr>
            <p:cNvSpPr/>
            <p:nvPr/>
          </p:nvSpPr>
          <p:spPr>
            <a:xfrm>
              <a:off x="6379604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D746E26-4E31-A44C-B101-0088F12267D5}"/>
                </a:ext>
              </a:extLst>
            </p:cNvPr>
            <p:cNvSpPr/>
            <p:nvPr/>
          </p:nvSpPr>
          <p:spPr>
            <a:xfrm>
              <a:off x="5569255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1B63F05-1DAB-CC49-BB3B-ECD0E641098B}"/>
                </a:ext>
              </a:extLst>
            </p:cNvPr>
            <p:cNvSpPr/>
            <p:nvPr/>
          </p:nvSpPr>
          <p:spPr>
            <a:xfrm>
              <a:off x="6431408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45D4D5B-4187-244C-A7D9-65555BB8CD90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5D51BEA-0A70-4049-BBE6-0B16ACBD87F4}"/>
              </a:ext>
            </a:extLst>
          </p:cNvPr>
          <p:cNvGrpSpPr/>
          <p:nvPr/>
        </p:nvGrpSpPr>
        <p:grpSpPr>
          <a:xfrm>
            <a:off x="7187373" y="5342193"/>
            <a:ext cx="1149539" cy="1149538"/>
            <a:chOff x="7187373" y="5342193"/>
            <a:chExt cx="1149539" cy="1149538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3D43A1B3-B631-B44B-88C7-6A27A862D86B}"/>
                </a:ext>
              </a:extLst>
            </p:cNvPr>
            <p:cNvSpPr/>
            <p:nvPr/>
          </p:nvSpPr>
          <p:spPr>
            <a:xfrm>
              <a:off x="7187373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8BBCB68-B121-CE4D-BF1C-C052203EE68C}"/>
                </a:ext>
              </a:extLst>
            </p:cNvPr>
            <p:cNvSpPr/>
            <p:nvPr/>
          </p:nvSpPr>
          <p:spPr>
            <a:xfrm>
              <a:off x="7474758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26B1B25-AEFF-3441-8D24-7107E496C13A}"/>
                </a:ext>
              </a:extLst>
            </p:cNvPr>
            <p:cNvSpPr/>
            <p:nvPr/>
          </p:nvSpPr>
          <p:spPr>
            <a:xfrm>
              <a:off x="718737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D2A57C77-4796-1A4D-B2DB-2F519A9D1EEB}"/>
                </a:ext>
              </a:extLst>
            </p:cNvPr>
            <p:cNvSpPr/>
            <p:nvPr/>
          </p:nvSpPr>
          <p:spPr>
            <a:xfrm>
              <a:off x="7474758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215AD46-93F5-A148-B5F1-C432B5A28263}"/>
                </a:ext>
              </a:extLst>
            </p:cNvPr>
            <p:cNvSpPr/>
            <p:nvPr/>
          </p:nvSpPr>
          <p:spPr>
            <a:xfrm>
              <a:off x="7762143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94DEDC8-2B39-1A48-8175-C50F65AFEC43}"/>
                </a:ext>
              </a:extLst>
            </p:cNvPr>
            <p:cNvSpPr/>
            <p:nvPr/>
          </p:nvSpPr>
          <p:spPr>
            <a:xfrm>
              <a:off x="8049527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41C9AD8-8046-E744-87EF-80C26A672ADD}"/>
                </a:ext>
              </a:extLst>
            </p:cNvPr>
            <p:cNvSpPr/>
            <p:nvPr/>
          </p:nvSpPr>
          <p:spPr>
            <a:xfrm>
              <a:off x="776214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C16E884-DD77-9B48-9B21-FE4FE07E3CBE}"/>
                </a:ext>
              </a:extLst>
            </p:cNvPr>
            <p:cNvSpPr/>
            <p:nvPr/>
          </p:nvSpPr>
          <p:spPr>
            <a:xfrm>
              <a:off x="8049527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087F7FE-3C1B-6A43-A658-428EF0E330BD}"/>
                </a:ext>
              </a:extLst>
            </p:cNvPr>
            <p:cNvSpPr/>
            <p:nvPr/>
          </p:nvSpPr>
          <p:spPr>
            <a:xfrm>
              <a:off x="7187373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5FCE009-835A-A14F-B57F-A90E61175691}"/>
                </a:ext>
              </a:extLst>
            </p:cNvPr>
            <p:cNvSpPr/>
            <p:nvPr/>
          </p:nvSpPr>
          <p:spPr>
            <a:xfrm>
              <a:off x="7474758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844D48B-60D0-444C-8313-3CCE7A768FA8}"/>
                </a:ext>
              </a:extLst>
            </p:cNvPr>
            <p:cNvSpPr/>
            <p:nvPr/>
          </p:nvSpPr>
          <p:spPr>
            <a:xfrm>
              <a:off x="7187373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E48D396-730D-8248-A9E1-5F3FC5286099}"/>
                </a:ext>
              </a:extLst>
            </p:cNvPr>
            <p:cNvSpPr/>
            <p:nvPr/>
          </p:nvSpPr>
          <p:spPr>
            <a:xfrm>
              <a:off x="7474757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F6DA1A7-740F-F144-AD45-AD0F32C4546C}"/>
                </a:ext>
              </a:extLst>
            </p:cNvPr>
            <p:cNvSpPr/>
            <p:nvPr/>
          </p:nvSpPr>
          <p:spPr>
            <a:xfrm>
              <a:off x="7762142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010AC4F1-60B4-2D4C-962C-A217C6D9C264}"/>
                </a:ext>
              </a:extLst>
            </p:cNvPr>
            <p:cNvSpPr/>
            <p:nvPr/>
          </p:nvSpPr>
          <p:spPr>
            <a:xfrm>
              <a:off x="8049527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7EEBAA0-F936-3C49-A8CD-CEC12CB2D1DD}"/>
                </a:ext>
              </a:extLst>
            </p:cNvPr>
            <p:cNvSpPr/>
            <p:nvPr/>
          </p:nvSpPr>
          <p:spPr>
            <a:xfrm>
              <a:off x="7762142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550EFD92-AF42-A145-842C-D9E3A343FBAC}"/>
                </a:ext>
              </a:extLst>
            </p:cNvPr>
            <p:cNvSpPr/>
            <p:nvPr/>
          </p:nvSpPr>
          <p:spPr>
            <a:xfrm>
              <a:off x="8049527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82CB373-70EE-364E-B498-16EB199594DE}"/>
                </a:ext>
              </a:extLst>
            </p:cNvPr>
            <p:cNvSpPr/>
            <p:nvPr/>
          </p:nvSpPr>
          <p:spPr>
            <a:xfrm>
              <a:off x="7239178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8E204E49-B5A9-8A47-8CDE-D9E8A5CF9D8E}"/>
                </a:ext>
              </a:extLst>
            </p:cNvPr>
            <p:cNvSpPr/>
            <p:nvPr/>
          </p:nvSpPr>
          <p:spPr>
            <a:xfrm>
              <a:off x="8101331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7C4405F-6097-064D-AD19-58D2CA035A51}"/>
                </a:ext>
              </a:extLst>
            </p:cNvPr>
            <p:cNvSpPr/>
            <p:nvPr/>
          </p:nvSpPr>
          <p:spPr>
            <a:xfrm>
              <a:off x="7526561" y="626087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7A65EE26-58BF-F441-9E65-8B2B16AF708A}"/>
              </a:ext>
            </a:extLst>
          </p:cNvPr>
          <p:cNvCxnSpPr>
            <a:cxnSpLocks/>
          </p:cNvCxnSpPr>
          <p:nvPr/>
        </p:nvCxnSpPr>
        <p:spPr>
          <a:xfrm>
            <a:off x="1694329" y="2217588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75FC378-4A30-5E4B-9B9D-55C788F9D0D8}"/>
              </a:ext>
            </a:extLst>
          </p:cNvPr>
          <p:cNvCxnSpPr>
            <a:cxnSpLocks/>
          </p:cNvCxnSpPr>
          <p:nvPr/>
        </p:nvCxnSpPr>
        <p:spPr>
          <a:xfrm>
            <a:off x="5118846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9CDF8167-FA0B-2341-BA58-539B129FC3D5}"/>
              </a:ext>
            </a:extLst>
          </p:cNvPr>
          <p:cNvCxnSpPr>
            <a:cxnSpLocks/>
          </p:cNvCxnSpPr>
          <p:nvPr/>
        </p:nvCxnSpPr>
        <p:spPr>
          <a:xfrm>
            <a:off x="6804211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E1CC587E-4811-484C-BC66-D633AEC28CDF}"/>
              </a:ext>
            </a:extLst>
          </p:cNvPr>
          <p:cNvCxnSpPr>
            <a:cxnSpLocks/>
          </p:cNvCxnSpPr>
          <p:nvPr/>
        </p:nvCxnSpPr>
        <p:spPr>
          <a:xfrm>
            <a:off x="5109881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877357F5-66B6-1243-B907-5AAA5BF94212}"/>
              </a:ext>
            </a:extLst>
          </p:cNvPr>
          <p:cNvCxnSpPr>
            <a:cxnSpLocks/>
          </p:cNvCxnSpPr>
          <p:nvPr/>
        </p:nvCxnSpPr>
        <p:spPr>
          <a:xfrm>
            <a:off x="6795246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558AFF07-4517-D94B-9BA4-278F490C64DC}"/>
              </a:ext>
            </a:extLst>
          </p:cNvPr>
          <p:cNvCxnSpPr>
            <a:cxnSpLocks/>
          </p:cNvCxnSpPr>
          <p:nvPr/>
        </p:nvCxnSpPr>
        <p:spPr>
          <a:xfrm>
            <a:off x="5091951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410B61E-F425-7A43-B889-2FF82A480C13}"/>
              </a:ext>
            </a:extLst>
          </p:cNvPr>
          <p:cNvCxnSpPr>
            <a:cxnSpLocks/>
          </p:cNvCxnSpPr>
          <p:nvPr/>
        </p:nvCxnSpPr>
        <p:spPr>
          <a:xfrm>
            <a:off x="6777316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8723E1F-FB6C-B54A-9012-1405EC05BC97}"/>
              </a:ext>
            </a:extLst>
          </p:cNvPr>
          <p:cNvCxnSpPr>
            <a:cxnSpLocks/>
          </p:cNvCxnSpPr>
          <p:nvPr/>
        </p:nvCxnSpPr>
        <p:spPr>
          <a:xfrm>
            <a:off x="3370819" y="2399050"/>
            <a:ext cx="354339" cy="4828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C8B1D3CE-7E81-A847-A399-CCE72A90C76F}"/>
              </a:ext>
            </a:extLst>
          </p:cNvPr>
          <p:cNvCxnSpPr>
            <a:cxnSpLocks/>
          </p:cNvCxnSpPr>
          <p:nvPr/>
        </p:nvCxnSpPr>
        <p:spPr>
          <a:xfrm>
            <a:off x="3095594" y="2973819"/>
            <a:ext cx="618688" cy="13363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>
            <a:extLst>
              <a:ext uri="{FF2B5EF4-FFF2-40B4-BE49-F238E27FC236}">
                <a16:creationId xmlns:a16="http://schemas.microsoft.com/office/drawing/2014/main" id="{A8649AF5-218D-2946-9F74-D9BE9BD4F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6507" y="3977505"/>
            <a:ext cx="3082372" cy="10750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03CB2553-F8CB-2340-A169-3187E78BEE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17911" y="742091"/>
            <a:ext cx="482880" cy="10311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C18C8E70-75F9-0B44-BFD7-C1D88C8CB065}"/>
              </a:ext>
            </a:extLst>
          </p:cNvPr>
          <p:cNvCxnSpPr>
            <a:cxnSpLocks/>
          </p:cNvCxnSpPr>
          <p:nvPr/>
        </p:nvCxnSpPr>
        <p:spPr>
          <a:xfrm>
            <a:off x="5118846" y="437477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Rectangle 309">
            <a:extLst>
              <a:ext uri="{FF2B5EF4-FFF2-40B4-BE49-F238E27FC236}">
                <a16:creationId xmlns:a16="http://schemas.microsoft.com/office/drawing/2014/main" id="{50DD1A22-4CA5-CC41-95E9-C29EB903B3D6}"/>
              </a:ext>
            </a:extLst>
          </p:cNvPr>
          <p:cNvSpPr/>
          <p:nvPr/>
        </p:nvSpPr>
        <p:spPr>
          <a:xfrm>
            <a:off x="0" y="6488668"/>
            <a:ext cx="3313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Annimation at http://www.brainmetrix.com/8-queens/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12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509004"/>
            <a:ext cx="8196210" cy="4015497"/>
          </a:xfrm>
        </p:spPr>
        <p:txBody>
          <a:bodyPr/>
          <a:lstStyle/>
          <a:p>
            <a:r>
              <a:rPr lang="en-US" sz="2000" b="0" dirty="0"/>
              <a:t>9 x 9 grid</a:t>
            </a:r>
          </a:p>
          <a:p>
            <a:r>
              <a:rPr lang="en-US" sz="2000" b="0" dirty="0"/>
              <a:t>Each row and column contain all numbers from 1 to 9</a:t>
            </a:r>
          </a:p>
          <a:p>
            <a:r>
              <a:rPr lang="en-US" sz="2000" b="0" dirty="0"/>
              <a:t>There are 9 3x3 panels in the grid, starting with the upper left-hand corner. No 3x3 panel may contain the same number twice.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 example: sudoku solver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B2725-BF79-1349-A716-2C9C579B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83" y="3381092"/>
            <a:ext cx="2770093" cy="277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CE89F-AC93-C843-8F4C-DF8B6C57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161" y="3381093"/>
            <a:ext cx="2770093" cy="2770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13DAC2-4F33-F54E-8804-058D30BECD8C}"/>
              </a:ext>
            </a:extLst>
          </p:cNvPr>
          <p:cNvSpPr/>
          <p:nvPr/>
        </p:nvSpPr>
        <p:spPr>
          <a:xfrm>
            <a:off x="1285746" y="6151185"/>
            <a:ext cx="23391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https://en.wikipedia.org/wiki/Sudoku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89037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823F88-142B-9440-A022-59A17875E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FE6E1-DE62-CA45-9949-70F66E5D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sudoku solver</a:t>
            </a:r>
          </a:p>
        </p:txBody>
      </p:sp>
    </p:spTree>
    <p:extLst>
      <p:ext uri="{BB962C8B-B14F-4D97-AF65-F5344CB8AC3E}">
        <p14:creationId xmlns:p14="http://schemas.microsoft.com/office/powerpoint/2010/main" val="232072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How many </a:t>
            </a:r>
            <a:r>
              <a:rPr lang="en-U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possible unique paths</a:t>
            </a:r>
            <a:r>
              <a:rPr lang="en-US" sz="1800" b="0" dirty="0">
                <a:highlight>
                  <a:srgbClr val="FFFF00"/>
                </a:highlight>
              </a:rPr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3711A-83E4-C445-B54C-10D69B72159B}"/>
              </a:ext>
            </a:extLst>
          </p:cNvPr>
          <p:cNvSpPr/>
          <p:nvPr/>
        </p:nvSpPr>
        <p:spPr>
          <a:xfrm>
            <a:off x="116542" y="6550223"/>
            <a:ext cx="6069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https://leetcode.com/problems/unique-paths/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012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694329" y="439807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273543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1975501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1893109" y="45630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174281" y="58950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014302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014301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212020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527127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527126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224250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224249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421968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421968" y="49126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722721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050073-ACAD-DE48-8EA4-74307EAD784F}"/>
              </a:ext>
            </a:extLst>
          </p:cNvPr>
          <p:cNvSpPr txBox="1"/>
          <p:nvPr/>
        </p:nvSpPr>
        <p:spPr>
          <a:xfrm>
            <a:off x="950748" y="5765210"/>
            <a:ext cx="557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you solve this without using recursion?</a:t>
            </a:r>
          </a:p>
        </p:txBody>
      </p:sp>
    </p:spTree>
    <p:extLst>
      <p:ext uri="{BB962C8B-B14F-4D97-AF65-F5344CB8AC3E}">
        <p14:creationId xmlns:p14="http://schemas.microsoft.com/office/powerpoint/2010/main" val="16338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Print out the possible paths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29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Remove()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424984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reverse_iterative</a:t>
            </a:r>
            <a:r>
              <a:rPr lang="en-US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36860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Sorted Single Linked List</a:t>
            </a:r>
          </a:p>
          <a:p>
            <a:pPr lvl="1"/>
            <a:r>
              <a:rPr lang="en-US" dirty="0"/>
              <a:t>Insert()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185537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651FA8F-87A1-C940-BC3C-AC026BCF4732}"/>
              </a:ext>
            </a:extLst>
          </p:cNvPr>
          <p:cNvSpPr/>
          <p:nvPr/>
        </p:nvSpPr>
        <p:spPr>
          <a:xfrm>
            <a:off x="4392706" y="2716306"/>
            <a:ext cx="1165412" cy="209774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2F074-E617-8C43-B200-8E80DDF89E42}"/>
              </a:ext>
            </a:extLst>
          </p:cNvPr>
          <p:cNvGrpSpPr/>
          <p:nvPr/>
        </p:nvGrpSpPr>
        <p:grpSpPr>
          <a:xfrm>
            <a:off x="4866757" y="5114514"/>
            <a:ext cx="1984407" cy="1490568"/>
            <a:chOff x="3986707" y="4520640"/>
            <a:chExt cx="2792740" cy="20977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740BF3-7319-F147-BA65-905D0E621AC3}"/>
                </a:ext>
              </a:extLst>
            </p:cNvPr>
            <p:cNvSpPr/>
            <p:nvPr/>
          </p:nvSpPr>
          <p:spPr>
            <a:xfrm>
              <a:off x="3986708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C70B9-BC41-2844-B18F-B228D5BAF46C}"/>
                </a:ext>
              </a:extLst>
            </p:cNvPr>
            <p:cNvSpPr/>
            <p:nvPr/>
          </p:nvSpPr>
          <p:spPr>
            <a:xfrm>
              <a:off x="3986707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A47A88-76B9-1E42-AA81-F88A2524D23F}"/>
                </a:ext>
              </a:extLst>
            </p:cNvPr>
            <p:cNvSpPr/>
            <p:nvPr/>
          </p:nvSpPr>
          <p:spPr>
            <a:xfrm>
              <a:off x="4683831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CA90AB-42A0-5744-B5A2-A51AF597C02A}"/>
                </a:ext>
              </a:extLst>
            </p:cNvPr>
            <p:cNvSpPr/>
            <p:nvPr/>
          </p:nvSpPr>
          <p:spPr>
            <a:xfrm>
              <a:off x="4683830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81F809-9AD6-6A4D-8701-88A13E9E4069}"/>
                </a:ext>
              </a:extLst>
            </p:cNvPr>
            <p:cNvSpPr txBox="1"/>
            <p:nvPr/>
          </p:nvSpPr>
          <p:spPr>
            <a:xfrm>
              <a:off x="4881549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48519F-E152-614B-947B-CC413BF90F0B}"/>
                </a:ext>
              </a:extLst>
            </p:cNvPr>
            <p:cNvSpPr txBox="1"/>
            <p:nvPr/>
          </p:nvSpPr>
          <p:spPr>
            <a:xfrm>
              <a:off x="4881549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9B72F-D7FF-9C46-B180-989AA40DE9B6}"/>
                </a:ext>
              </a:extLst>
            </p:cNvPr>
            <p:cNvSpPr txBox="1"/>
            <p:nvPr/>
          </p:nvSpPr>
          <p:spPr>
            <a:xfrm>
              <a:off x="418230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A0FC0E-785F-E54D-BD12-F05D2F85BB37}"/>
                </a:ext>
              </a:extLst>
            </p:cNvPr>
            <p:cNvSpPr txBox="1"/>
            <p:nvPr/>
          </p:nvSpPr>
          <p:spPr>
            <a:xfrm>
              <a:off x="418230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08BA98-D502-8340-A449-C3CB56A6ED0F}"/>
                </a:ext>
              </a:extLst>
            </p:cNvPr>
            <p:cNvSpPr/>
            <p:nvPr/>
          </p:nvSpPr>
          <p:spPr>
            <a:xfrm>
              <a:off x="5383077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289212-B27C-7747-BFF5-9B164BB0543B}"/>
                </a:ext>
              </a:extLst>
            </p:cNvPr>
            <p:cNvSpPr/>
            <p:nvPr/>
          </p:nvSpPr>
          <p:spPr>
            <a:xfrm>
              <a:off x="5383076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D943C7-64D5-CB4E-A865-94CC33B9207A}"/>
                </a:ext>
              </a:extLst>
            </p:cNvPr>
            <p:cNvSpPr/>
            <p:nvPr/>
          </p:nvSpPr>
          <p:spPr>
            <a:xfrm>
              <a:off x="6080200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DF8122-7448-654B-8429-DB8461CAF7DB}"/>
                </a:ext>
              </a:extLst>
            </p:cNvPr>
            <p:cNvSpPr/>
            <p:nvPr/>
          </p:nvSpPr>
          <p:spPr>
            <a:xfrm>
              <a:off x="6080199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9401CE-5C4A-EA44-9899-DEE5F1C5BE1A}"/>
                </a:ext>
              </a:extLst>
            </p:cNvPr>
            <p:cNvSpPr txBox="1"/>
            <p:nvPr/>
          </p:nvSpPr>
          <p:spPr>
            <a:xfrm>
              <a:off x="6277918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06BF3C-A1A5-BE4B-8021-1BFC767700DC}"/>
                </a:ext>
              </a:extLst>
            </p:cNvPr>
            <p:cNvSpPr txBox="1"/>
            <p:nvPr/>
          </p:nvSpPr>
          <p:spPr>
            <a:xfrm>
              <a:off x="6277918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056DBE-4875-F844-A642-F03B4B2448EA}"/>
                </a:ext>
              </a:extLst>
            </p:cNvPr>
            <p:cNvSpPr txBox="1"/>
            <p:nvPr/>
          </p:nvSpPr>
          <p:spPr>
            <a:xfrm>
              <a:off x="557867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A9359-E8A7-B245-ABE9-234A3C86A3D2}"/>
                </a:ext>
              </a:extLst>
            </p:cNvPr>
            <p:cNvSpPr txBox="1"/>
            <p:nvPr/>
          </p:nvSpPr>
          <p:spPr>
            <a:xfrm>
              <a:off x="557867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8C9A6C-8050-1148-9484-98E22E32760B}"/>
                </a:ext>
              </a:extLst>
            </p:cNvPr>
            <p:cNvSpPr/>
            <p:nvPr/>
          </p:nvSpPr>
          <p:spPr>
            <a:xfrm>
              <a:off x="3986707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A7FC3E-368F-8341-8D6C-6AEF7326787F}"/>
                </a:ext>
              </a:extLst>
            </p:cNvPr>
            <p:cNvSpPr/>
            <p:nvPr/>
          </p:nvSpPr>
          <p:spPr>
            <a:xfrm>
              <a:off x="4683830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10F9F9-3C95-D24D-A456-442FC158CA95}"/>
                </a:ext>
              </a:extLst>
            </p:cNvPr>
            <p:cNvSpPr txBox="1"/>
            <p:nvPr/>
          </p:nvSpPr>
          <p:spPr>
            <a:xfrm>
              <a:off x="4881549" y="6084089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E7951F-D67D-114C-8351-B5CC857F8C91}"/>
                </a:ext>
              </a:extLst>
            </p:cNvPr>
            <p:cNvSpPr txBox="1"/>
            <p:nvPr/>
          </p:nvSpPr>
          <p:spPr>
            <a:xfrm>
              <a:off x="4182302" y="6084092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C50C6C-CEF3-874F-A092-A4399D8EDC26}"/>
                </a:ext>
              </a:extLst>
            </p:cNvPr>
            <p:cNvSpPr/>
            <p:nvPr/>
          </p:nvSpPr>
          <p:spPr>
            <a:xfrm>
              <a:off x="5383076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7E6C6D-2AAD-E14F-8F88-07632B502745}"/>
                </a:ext>
              </a:extLst>
            </p:cNvPr>
            <p:cNvSpPr/>
            <p:nvPr/>
          </p:nvSpPr>
          <p:spPr>
            <a:xfrm>
              <a:off x="6080199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001BFE-47BA-2342-AFCB-13949479681F}"/>
                </a:ext>
              </a:extLst>
            </p:cNvPr>
            <p:cNvSpPr txBox="1"/>
            <p:nvPr/>
          </p:nvSpPr>
          <p:spPr>
            <a:xfrm>
              <a:off x="6200172" y="6084091"/>
              <a:ext cx="184731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E856A-D754-D04C-816C-9E5A029A6CB9}"/>
                </a:ext>
              </a:extLst>
            </p:cNvPr>
            <p:cNvSpPr txBox="1"/>
            <p:nvPr/>
          </p:nvSpPr>
          <p:spPr>
            <a:xfrm>
              <a:off x="5578672" y="6084091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C84C3B-FFBA-134F-8155-50AFC2CF8A12}"/>
              </a:ext>
            </a:extLst>
          </p:cNvPr>
          <p:cNvCxnSpPr>
            <a:cxnSpLocks/>
          </p:cNvCxnSpPr>
          <p:nvPr/>
        </p:nvCxnSpPr>
        <p:spPr>
          <a:xfrm>
            <a:off x="6619351" y="5913248"/>
            <a:ext cx="0" cy="49685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C49BCE-2D43-6741-A859-0C5317E1DE09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6118793" y="6410102"/>
            <a:ext cx="452024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6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Sorted Single Linked List</a:t>
            </a:r>
          </a:p>
          <a:p>
            <a:pPr lvl="1"/>
            <a:r>
              <a:rPr lang="en-US" dirty="0"/>
              <a:t>Merge()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2396710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9EC154-A558-3F4B-B286-45622F7E39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7BE299-1A91-2243-91E8-22B6E945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1873478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0771FB-4FD0-C549-8290-EB93633FE3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EBAE7-E4ED-8646-81B1-B88AC838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25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91330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4883A4-5DCD-074B-85F1-FE62DA46A214}"/>
              </a:ext>
            </a:extLst>
          </p:cNvPr>
          <p:cNvCxnSpPr>
            <a:cxnSpLocks/>
          </p:cNvCxnSpPr>
          <p:nvPr/>
        </p:nvCxnSpPr>
        <p:spPr>
          <a:xfrm flipV="1">
            <a:off x="4141694" y="3852049"/>
            <a:ext cx="1555378" cy="92613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7D340C-4FD0-6E45-9124-20811626398F}"/>
              </a:ext>
            </a:extLst>
          </p:cNvPr>
          <p:cNvCxnSpPr>
            <a:cxnSpLocks/>
          </p:cNvCxnSpPr>
          <p:nvPr/>
        </p:nvCxnSpPr>
        <p:spPr>
          <a:xfrm>
            <a:off x="4267200" y="3415553"/>
            <a:ext cx="1429872" cy="23308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98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246931-5AD1-CE4B-A1AA-590136FBA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sz="1800" dirty="0"/>
              <a:t>Kayaking trip </a:t>
            </a:r>
          </a:p>
          <a:p>
            <a:r>
              <a:rPr lang="en-US" sz="1800" dirty="0"/>
              <a:t>Fontana Lake, 07/03/2007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A639C-9910-8844-BBB0-8FDF5AE5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15" y="741008"/>
            <a:ext cx="4181636" cy="313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8142A-E808-F941-9379-BC14BC06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83" y="3532093"/>
            <a:ext cx="2537518" cy="297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FBAE64-43A5-794F-AEB4-92D60146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9" y="3251946"/>
            <a:ext cx="4760019" cy="31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4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8E99486-3960-CD40-943E-7116D262767A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847E4-D827-A64C-8744-D9227116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34" y="3569525"/>
            <a:ext cx="4448333" cy="2740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2479F1-762B-C042-8727-0ABB949C623E}"/>
              </a:ext>
            </a:extLst>
          </p:cNvPr>
          <p:cNvSpPr/>
          <p:nvPr/>
        </p:nvSpPr>
        <p:spPr>
          <a:xfrm>
            <a:off x="7450478" y="3956699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2B3E74-DC17-A848-ACD9-F86E47165EC1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6078878" y="3513274"/>
            <a:ext cx="1627094" cy="44342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8CD24-A479-7A4C-86C1-8F618FE74CBC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6078878" y="4385203"/>
            <a:ext cx="1807756" cy="195785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7302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4AF8-2969-F644-8F16-2DF14981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96" y="4319756"/>
            <a:ext cx="1086460" cy="449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5E4ED6-877F-8048-8264-A11B968F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8" y="2975993"/>
            <a:ext cx="881315" cy="717465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B25BBE1-BA42-2F4C-95CF-336B6CB3DADC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28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10140</TotalTime>
  <Words>614</Words>
  <Application>Microsoft Macintosh PowerPoint</Application>
  <PresentationFormat>On-screen Show (4:3)</PresentationFormat>
  <Paragraphs>141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Recursion</vt:lpstr>
      <vt:lpstr>Recursion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 example: 8-queue problem</vt:lpstr>
      <vt:lpstr>Backtracking example: 8-queue problem</vt:lpstr>
      <vt:lpstr>Backtracking example: N-queue problem</vt:lpstr>
      <vt:lpstr>PowerPoint Presentation</vt:lpstr>
      <vt:lpstr>Backtracking example: sudoku solver</vt:lpstr>
      <vt:lpstr>Backtracking example: sudoku solver</vt:lpstr>
      <vt:lpstr>Recursion In Class Exercise</vt:lpstr>
      <vt:lpstr>Recursion In Class Exercise</vt:lpstr>
      <vt:lpstr>Recursion In Class Exercise</vt:lpstr>
      <vt:lpstr>Recursion In Class Exercise</vt:lpstr>
      <vt:lpstr>Homework Review</vt:lpstr>
      <vt:lpstr>Homework Review</vt:lpstr>
      <vt:lpstr>Homework Review</vt:lpstr>
      <vt:lpstr>Homework Review</vt:lpstr>
      <vt:lpstr>Backtracking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643</cp:revision>
  <cp:lastPrinted>2016-02-10T20:19:12Z</cp:lastPrinted>
  <dcterms:created xsi:type="dcterms:W3CDTF">2014-10-14T00:51:43Z</dcterms:created>
  <dcterms:modified xsi:type="dcterms:W3CDTF">2019-11-05T06:44:15Z</dcterms:modified>
</cp:coreProperties>
</file>